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7" r:id="rId2"/>
    <p:sldId id="293" r:id="rId3"/>
    <p:sldId id="321" r:id="rId4"/>
    <p:sldId id="278" r:id="rId5"/>
    <p:sldId id="301" r:id="rId6"/>
    <p:sldId id="318" r:id="rId7"/>
    <p:sldId id="336" r:id="rId8"/>
    <p:sldId id="353" r:id="rId9"/>
    <p:sldId id="338" r:id="rId10"/>
    <p:sldId id="354" r:id="rId11"/>
    <p:sldId id="356" r:id="rId12"/>
    <p:sldId id="355" r:id="rId13"/>
    <p:sldId id="351" r:id="rId14"/>
    <p:sldId id="357" r:id="rId15"/>
    <p:sldId id="358" r:id="rId16"/>
    <p:sldId id="359" r:id="rId17"/>
    <p:sldId id="360" r:id="rId18"/>
    <p:sldId id="288"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7" autoAdjust="0"/>
    <p:restoredTop sz="94843" autoAdjust="0"/>
  </p:normalViewPr>
  <p:slideViewPr>
    <p:cSldViewPr showGuides="1">
      <p:cViewPr varScale="1">
        <p:scale>
          <a:sx n="108" d="100"/>
          <a:sy n="108" d="100"/>
        </p:scale>
        <p:origin x="130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8570-0974-0632-2446-7D5CC93FD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CFDCB-532B-EC9A-C1EF-461C3C7D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52F93-3AF5-01C7-60C9-3860A4ED4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75B699-B71C-1051-5F5E-18C1AB1FA6B1}"/>
              </a:ext>
            </a:extLst>
          </p:cNvPr>
          <p:cNvSpPr>
            <a:spLocks noGrp="1"/>
          </p:cNvSpPr>
          <p:nvPr>
            <p:ph type="sldNum" sz="quarter" idx="10"/>
          </p:nvPr>
        </p:nvSpPr>
        <p:spPr/>
        <p:txBody>
          <a:bodyPr/>
          <a:lstStyle/>
          <a:p>
            <a:pPr>
              <a:defRPr/>
            </a:pPr>
            <a:fld id="{76FEA435-0698-47DF-ABED-5ACA0055F4C8}" type="slidenum">
              <a:rPr lang="en-US" smtClean="0"/>
              <a:pPr>
                <a:defRPr/>
              </a:pPr>
              <a:t>15</a:t>
            </a:fld>
            <a:endParaRPr lang="en-US" dirty="0"/>
          </a:p>
        </p:txBody>
      </p:sp>
    </p:spTree>
    <p:extLst>
      <p:ext uri="{BB962C8B-B14F-4D97-AF65-F5344CB8AC3E}">
        <p14:creationId xmlns:p14="http://schemas.microsoft.com/office/powerpoint/2010/main" val="141063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0254-1BF5-53ED-C5BF-F158697E4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DF90A-C04A-0AD7-E313-1FF6F1802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104B3-EBF0-78E0-1934-FD94CCA2D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5C893F-D769-5A10-B4CF-E53AFA0E8271}"/>
              </a:ext>
            </a:extLst>
          </p:cNvPr>
          <p:cNvSpPr>
            <a:spLocks noGrp="1"/>
          </p:cNvSpPr>
          <p:nvPr>
            <p:ph type="sldNum" sz="quarter" idx="10"/>
          </p:nvPr>
        </p:nvSpPr>
        <p:spPr/>
        <p:txBody>
          <a:bodyPr/>
          <a:lstStyle/>
          <a:p>
            <a:pPr>
              <a:defRPr/>
            </a:pPr>
            <a:fld id="{76FEA435-0698-47DF-ABED-5ACA0055F4C8}" type="slidenum">
              <a:rPr lang="en-US" smtClean="0"/>
              <a:pPr>
                <a:defRPr/>
              </a:pPr>
              <a:t>16</a:t>
            </a:fld>
            <a:endParaRPr lang="en-US" dirty="0"/>
          </a:p>
        </p:txBody>
      </p:sp>
    </p:spTree>
    <p:extLst>
      <p:ext uri="{BB962C8B-B14F-4D97-AF65-F5344CB8AC3E}">
        <p14:creationId xmlns:p14="http://schemas.microsoft.com/office/powerpoint/2010/main" val="31023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6404-32AE-DCFC-037B-5BB0B65CF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0CAAE-5CA4-580A-2605-B16765FBE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E8FBC-21F1-9063-11C0-18EC75304F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F11B4B-01AE-A3CA-03B6-72AA11FDE1FA}"/>
              </a:ext>
            </a:extLst>
          </p:cNvPr>
          <p:cNvSpPr>
            <a:spLocks noGrp="1"/>
          </p:cNvSpPr>
          <p:nvPr>
            <p:ph type="sldNum" sz="quarter" idx="10"/>
          </p:nvPr>
        </p:nvSpPr>
        <p:spPr/>
        <p:txBody>
          <a:bodyPr/>
          <a:lstStyle/>
          <a:p>
            <a:pPr>
              <a:defRPr/>
            </a:pPr>
            <a:fld id="{76FEA435-0698-47DF-ABED-5ACA0055F4C8}" type="slidenum">
              <a:rPr lang="en-US" smtClean="0"/>
              <a:pPr>
                <a:defRPr/>
              </a:pPr>
              <a:t>17</a:t>
            </a:fld>
            <a:endParaRPr lang="en-US" dirty="0"/>
          </a:p>
        </p:txBody>
      </p:sp>
    </p:spTree>
    <p:extLst>
      <p:ext uri="{BB962C8B-B14F-4D97-AF65-F5344CB8AC3E}">
        <p14:creationId xmlns:p14="http://schemas.microsoft.com/office/powerpoint/2010/main" val="90782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18</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B1577-8B4E-C2D9-3F18-53FA13219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73129-EC71-75DF-3977-C740E38AB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1F95C-773E-A5BD-E93A-C7B0B38F5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029151-091B-BE67-D141-EC619238C991}"/>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38252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653367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8460-6922-E4C4-EA62-E0D651C31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4C12D-0914-6E6A-64F9-8AD082547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D4768-8DD0-0DB8-0728-5392E3956C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3F3EFB-9ED3-33EA-7334-6BE26E3D5E4B}"/>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65861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09AC-8E6F-A9EB-AC18-5814F31E2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A98FA-FDC8-229E-EF05-BA7767246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5E1E0-4CC1-53BE-475F-13156DD80A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53175-0F93-E9FD-E815-2A34DD48E55D}"/>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144838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FEC0-079F-CE8B-4201-147F24085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E1535-B099-5648-2595-0C739513F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42DB5-6E26-E83D-04AA-1C8424C9A1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3519C-8370-5E4E-FC51-EAAEB4F66052}"/>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261004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98CD2-E480-4859-9205-E178C1760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BCA76-2AFD-3A52-A405-89940ED57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627C9-0FC2-A456-D193-DEFB22E09A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D3111-45A0-C625-429A-BB843378C497}"/>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1250443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119497" y="228600"/>
            <a:ext cx="8801099" cy="5867400"/>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73A72-D6C8-32DB-C910-B0AD814CEF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F52E7F-CA2B-762F-4A97-524CAFBCDE37}"/>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 (Enlarged)</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B46654D2-FA6E-DE2F-0402-132E9CBD437D}"/>
              </a:ext>
            </a:extLst>
          </p:cNvPr>
          <p:cNvPicPr>
            <a:picLocks noChangeAspect="1"/>
          </p:cNvPicPr>
          <p:nvPr/>
        </p:nvPicPr>
        <p:blipFill>
          <a:blip r:embed="rId3"/>
          <a:srcRect/>
          <a:stretch/>
        </p:blipFill>
        <p:spPr>
          <a:xfrm>
            <a:off x="557385" y="228600"/>
            <a:ext cx="7925323" cy="5867399"/>
          </a:xfrm>
          <a:prstGeom prst="rect">
            <a:avLst/>
          </a:prstGeom>
        </p:spPr>
      </p:pic>
    </p:spTree>
    <p:extLst>
      <p:ext uri="{BB962C8B-B14F-4D97-AF65-F5344CB8AC3E}">
        <p14:creationId xmlns:p14="http://schemas.microsoft.com/office/powerpoint/2010/main" val="244791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04A5-B11E-E470-159C-3322398B26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D60EC43-9F8E-C602-82D3-C11D5CF2C1E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464D2BD0-C4D1-5C39-8336-5C37409B50F9}"/>
              </a:ext>
            </a:extLst>
          </p:cNvPr>
          <p:cNvPicPr>
            <a:picLocks noChangeAspect="1"/>
          </p:cNvPicPr>
          <p:nvPr/>
        </p:nvPicPr>
        <p:blipFill>
          <a:blip r:embed="rId3"/>
          <a:srcRect/>
          <a:stretch/>
        </p:blipFill>
        <p:spPr>
          <a:xfrm>
            <a:off x="119497" y="228600"/>
            <a:ext cx="8801099" cy="5867399"/>
          </a:xfrm>
          <a:prstGeom prst="rect">
            <a:avLst/>
          </a:prstGeom>
        </p:spPr>
      </p:pic>
    </p:spTree>
    <p:extLst>
      <p:ext uri="{BB962C8B-B14F-4D97-AF65-F5344CB8AC3E}">
        <p14:creationId xmlns:p14="http://schemas.microsoft.com/office/powerpoint/2010/main" val="331495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2328-33D0-5DC8-19D6-F72D7DAEE4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E5AA07-AA18-FBC6-BBAB-C7D856FE375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p>
        </p:txBody>
      </p:sp>
      <p:pic>
        <p:nvPicPr>
          <p:cNvPr id="3" name="Picture 2">
            <a:extLst>
              <a:ext uri="{FF2B5EF4-FFF2-40B4-BE49-F238E27FC236}">
                <a16:creationId xmlns:a16="http://schemas.microsoft.com/office/drawing/2014/main" id="{5EC22BA8-931D-EACA-40A6-DD09E7D6705C}"/>
              </a:ext>
            </a:extLst>
          </p:cNvPr>
          <p:cNvPicPr>
            <a:picLocks noChangeAspect="1"/>
          </p:cNvPicPr>
          <p:nvPr/>
        </p:nvPicPr>
        <p:blipFill>
          <a:blip r:embed="rId3"/>
          <a:srcRect/>
          <a:stretch/>
        </p:blipFill>
        <p:spPr>
          <a:xfrm>
            <a:off x="2286000" y="304800"/>
            <a:ext cx="4416135" cy="5715000"/>
          </a:xfrm>
          <a:prstGeom prst="rect">
            <a:avLst/>
          </a:prstGeom>
        </p:spPr>
      </p:pic>
    </p:spTree>
    <p:extLst>
      <p:ext uri="{BB962C8B-B14F-4D97-AF65-F5344CB8AC3E}">
        <p14:creationId xmlns:p14="http://schemas.microsoft.com/office/powerpoint/2010/main" val="325725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4093-C871-72B4-AFEF-16A46B73B8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E01F61B-B1EC-34C5-DDBD-F1146C1E8C4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p>
        </p:txBody>
      </p:sp>
      <p:pic>
        <p:nvPicPr>
          <p:cNvPr id="3" name="Picture 2">
            <a:extLst>
              <a:ext uri="{FF2B5EF4-FFF2-40B4-BE49-F238E27FC236}">
                <a16:creationId xmlns:a16="http://schemas.microsoft.com/office/drawing/2014/main" id="{5ED79E0F-D0E7-83C4-8421-7CBC3791C236}"/>
              </a:ext>
            </a:extLst>
          </p:cNvPr>
          <p:cNvPicPr>
            <a:picLocks noChangeAspect="1"/>
          </p:cNvPicPr>
          <p:nvPr/>
        </p:nvPicPr>
        <p:blipFill>
          <a:blip r:embed="rId3"/>
          <a:srcRect/>
          <a:stretch/>
        </p:blipFill>
        <p:spPr>
          <a:xfrm>
            <a:off x="2286744" y="304800"/>
            <a:ext cx="4414646" cy="5715000"/>
          </a:xfrm>
          <a:prstGeom prst="rect">
            <a:avLst/>
          </a:prstGeom>
        </p:spPr>
      </p:pic>
    </p:spTree>
    <p:extLst>
      <p:ext uri="{BB962C8B-B14F-4D97-AF65-F5344CB8AC3E}">
        <p14:creationId xmlns:p14="http://schemas.microsoft.com/office/powerpoint/2010/main" val="130646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7263-2726-93A9-09BC-D77AA51ADA2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CAA7A65-1425-E387-B962-3121F8B8DAF3}"/>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p>
        </p:txBody>
      </p:sp>
      <p:pic>
        <p:nvPicPr>
          <p:cNvPr id="3" name="Picture 2">
            <a:extLst>
              <a:ext uri="{FF2B5EF4-FFF2-40B4-BE49-F238E27FC236}">
                <a16:creationId xmlns:a16="http://schemas.microsoft.com/office/drawing/2014/main" id="{77991879-7678-DA84-35B5-7B4AE147A52C}"/>
              </a:ext>
            </a:extLst>
          </p:cNvPr>
          <p:cNvPicPr>
            <a:picLocks noChangeAspect="1"/>
          </p:cNvPicPr>
          <p:nvPr/>
        </p:nvPicPr>
        <p:blipFill>
          <a:blip r:embed="rId3"/>
          <a:srcRect/>
          <a:stretch/>
        </p:blipFill>
        <p:spPr>
          <a:xfrm>
            <a:off x="2316012" y="304800"/>
            <a:ext cx="4356111" cy="5715000"/>
          </a:xfrm>
          <a:prstGeom prst="rect">
            <a:avLst/>
          </a:prstGeom>
        </p:spPr>
      </p:pic>
    </p:spTree>
    <p:extLst>
      <p:ext uri="{BB962C8B-B14F-4D97-AF65-F5344CB8AC3E}">
        <p14:creationId xmlns:p14="http://schemas.microsoft.com/office/powerpoint/2010/main" val="395770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CD6F-78F5-B8D5-2840-855E87185A3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7E8D604-5903-5E01-91E7-033DE68AD37B}"/>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p>
        </p:txBody>
      </p:sp>
      <p:pic>
        <p:nvPicPr>
          <p:cNvPr id="3" name="Picture 2">
            <a:extLst>
              <a:ext uri="{FF2B5EF4-FFF2-40B4-BE49-F238E27FC236}">
                <a16:creationId xmlns:a16="http://schemas.microsoft.com/office/drawing/2014/main" id="{17A932BC-6949-B97A-FFAC-FD920EF9842F}"/>
              </a:ext>
            </a:extLst>
          </p:cNvPr>
          <p:cNvPicPr>
            <a:picLocks noChangeAspect="1"/>
          </p:cNvPicPr>
          <p:nvPr/>
        </p:nvPicPr>
        <p:blipFill>
          <a:blip r:embed="rId3"/>
          <a:srcRect/>
          <a:stretch/>
        </p:blipFill>
        <p:spPr>
          <a:xfrm>
            <a:off x="2337726" y="304800"/>
            <a:ext cx="4312682" cy="5715000"/>
          </a:xfrm>
          <a:prstGeom prst="rect">
            <a:avLst/>
          </a:prstGeom>
        </p:spPr>
      </p:pic>
    </p:spTree>
    <p:extLst>
      <p:ext uri="{BB962C8B-B14F-4D97-AF65-F5344CB8AC3E}">
        <p14:creationId xmlns:p14="http://schemas.microsoft.com/office/powerpoint/2010/main" val="338565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8FAAF-241A-9396-2BE2-DA8BCD95D3E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9EDAE6C-8AB8-AB5C-28CA-7110ABE78B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Renderings</a:t>
            </a:r>
          </a:p>
        </p:txBody>
      </p:sp>
      <p:pic>
        <p:nvPicPr>
          <p:cNvPr id="3" name="Picture 2">
            <a:extLst>
              <a:ext uri="{FF2B5EF4-FFF2-40B4-BE49-F238E27FC236}">
                <a16:creationId xmlns:a16="http://schemas.microsoft.com/office/drawing/2014/main" id="{0BA20EF1-BBAF-152F-29EC-3C7177A20EDD}"/>
              </a:ext>
            </a:extLst>
          </p:cNvPr>
          <p:cNvPicPr>
            <a:picLocks noChangeAspect="1"/>
          </p:cNvPicPr>
          <p:nvPr/>
        </p:nvPicPr>
        <p:blipFill>
          <a:blip r:embed="rId3"/>
          <a:srcRect/>
          <a:stretch/>
        </p:blipFill>
        <p:spPr>
          <a:xfrm>
            <a:off x="2307774" y="304800"/>
            <a:ext cx="4372587" cy="5715000"/>
          </a:xfrm>
          <a:prstGeom prst="rect">
            <a:avLst/>
          </a:prstGeom>
        </p:spPr>
      </p:pic>
    </p:spTree>
    <p:extLst>
      <p:ext uri="{BB962C8B-B14F-4D97-AF65-F5344CB8AC3E}">
        <p14:creationId xmlns:p14="http://schemas.microsoft.com/office/powerpoint/2010/main" val="105236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Should the present request be approved, staff recommends the following conditions to be fulfilled at the owner/developer’s expense. </a:t>
            </a:r>
          </a:p>
          <a:p>
            <a:pPr marL="0" lvl="0" indent="0">
              <a:buNone/>
            </a:pPr>
            <a:r>
              <a:rPr lang="en-US" sz="1400">
                <a:latin typeface="Bookman Old Style" panose="02050604050505020204" pitchFamily="18" charset="0"/>
              </a:rPr>
              <a:t>1. Development </a:t>
            </a:r>
            <a:r>
              <a:rPr lang="en-US" sz="1400" dirty="0">
                <a:latin typeface="Bookman Old Style" panose="02050604050505020204" pitchFamily="18" charset="0"/>
              </a:rPr>
              <a:t>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a:t>
            </a:r>
          </a:p>
          <a:p>
            <a:pPr marL="0" lv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and shall convey the same to the County, free of all liens. Said improvements shall include all on-site improvements and such off-site improvements as are required by the County to provide service to subject property.</a:t>
            </a:r>
          </a:p>
          <a:p>
            <a:pPr marL="0" lv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2" y="96175"/>
            <a:ext cx="9143992" cy="5916700"/>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19" y="0"/>
            <a:ext cx="8086158" cy="6248395"/>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1" y="49696"/>
            <a:ext cx="8386475" cy="619869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2" y="304800"/>
            <a:ext cx="9143992" cy="5916700"/>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Article 3 Section 323.02, to allow the installation of a 6’ height decorative metal picket fence and 3’ height hedge rather than a 6’ hedge, wall, or imitation wood vinyl fence.</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rot="5400000">
            <a:off x="1796347" y="-843801"/>
            <a:ext cx="5551303" cy="7752426"/>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54D75A-E11C-A68A-0488-B219E7504F9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9C9CC3-5218-304A-270B-C87BBFD0DE2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0E6571EC-9644-5D1E-59B3-E3A0D182713C}"/>
              </a:ext>
            </a:extLst>
          </p:cNvPr>
          <p:cNvPicPr>
            <a:picLocks noChangeAspect="1"/>
          </p:cNvPicPr>
          <p:nvPr/>
        </p:nvPicPr>
        <p:blipFill>
          <a:blip r:embed="rId3"/>
          <a:srcRect/>
          <a:stretch/>
        </p:blipFill>
        <p:spPr>
          <a:xfrm rot="5400000">
            <a:off x="1941307" y="-843801"/>
            <a:ext cx="5261383" cy="7752426"/>
          </a:xfrm>
          <a:prstGeom prst="rect">
            <a:avLst/>
          </a:prstGeom>
        </p:spPr>
      </p:pic>
    </p:spTree>
    <p:extLst>
      <p:ext uri="{BB962C8B-B14F-4D97-AF65-F5344CB8AC3E}">
        <p14:creationId xmlns:p14="http://schemas.microsoft.com/office/powerpoint/2010/main" val="7039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a:off x="119496" y="228600"/>
            <a:ext cx="8801102" cy="5867400"/>
          </a:xfrm>
          <a:prstGeom prst="rect">
            <a:avLst/>
          </a:prstGeom>
        </p:spPr>
      </p:pic>
    </p:spTree>
    <p:extLst>
      <p:ext uri="{BB962C8B-B14F-4D97-AF65-F5344CB8AC3E}">
        <p14:creationId xmlns:p14="http://schemas.microsoft.com/office/powerpoint/2010/main" val="193364607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57921</TotalTime>
  <Words>354</Words>
  <Application>Microsoft Office PowerPoint</Application>
  <PresentationFormat>On-screen Show (4:3)</PresentationFormat>
  <Paragraphs>36</Paragraphs>
  <Slides>18</Slides>
  <Notes>13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Recorded Plat </vt:lpstr>
      <vt:lpstr>Concept Plan </vt:lpstr>
      <vt:lpstr>Concept Plan </vt:lpstr>
      <vt:lpstr>Concept Plan (Enlarged) </vt:lpstr>
      <vt:lpstr>Concept Plan </vt:lpstr>
      <vt:lpstr>Architectural Renderings</vt:lpstr>
      <vt:lpstr>Architectural Renderings</vt:lpstr>
      <vt:lpstr>Architectural Renderings</vt:lpstr>
      <vt:lpstr>Architectural Renderings</vt:lpstr>
      <vt:lpstr>Architectural Renderings</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Kyle Stephens</cp:lastModifiedBy>
  <cp:revision>736</cp:revision>
  <cp:lastPrinted>2020-02-17T21:02:52Z</cp:lastPrinted>
  <dcterms:created xsi:type="dcterms:W3CDTF">2006-05-26T15:38:14Z</dcterms:created>
  <dcterms:modified xsi:type="dcterms:W3CDTF">2025-01-07T19:40:12Z</dcterms:modified>
</cp:coreProperties>
</file>