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87" r:id="rId2"/>
    <p:sldId id="293" r:id="rId3"/>
    <p:sldId id="321" r:id="rId4"/>
    <p:sldId id="278" r:id="rId5"/>
    <p:sldId id="301" r:id="rId6"/>
    <p:sldId id="318" r:id="rId7"/>
    <p:sldId id="347" r:id="rId8"/>
    <p:sldId id="365" r:id="rId9"/>
    <p:sldId id="366" r:id="rId10"/>
    <p:sldId id="367" r:id="rId11"/>
    <p:sldId id="368" r:id="rId12"/>
    <p:sldId id="343" r:id="rId13"/>
    <p:sldId id="369" r:id="rId14"/>
    <p:sldId id="348" r:id="rId15"/>
    <p:sldId id="288" r:id="rId16"/>
    <p:sldId id="351" r:id="rId17"/>
    <p:sldId id="370" r:id="rId1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15</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F5A9-DC04-4541-705C-FFE8656CCFA3}"/>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19DD9DDB-E4FC-B5CD-D1F0-0D3FA54136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16</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170182EB-A409-9A87-FC9B-F96D5D85184F}"/>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78B4BF23-F64E-CC91-2744-289D1D2614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158989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17</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78BC-0555-54D4-FB14-21AEA7F1D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4BB90-14F5-50B5-FCFA-06C8C22B1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055B7-86D3-AFBE-5AEF-03CE2987E3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217482-A36C-08F9-7C50-1340EB82160D}"/>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889902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0121-600B-DF23-4580-3AB3B4AAC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63EC0-A2C4-11DB-9B5E-4A784A67A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DFB6A-EBE1-4E97-7D62-712E5AA232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8B614A-3C43-890A-E32B-E644E3D40147}"/>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171689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A9997-5EFD-0F5B-ABD2-C0265FA6C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11E61-E6B6-3343-229D-6CFE39078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5A457-321A-18F6-B622-AFA01DEF7A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0670B9-15CD-731A-DE59-D36BD95E64A7}"/>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307114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911F-88E4-7684-B9D0-E0170D217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69987-5741-7C92-87D6-7E3C77452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63C81-E00C-2B3D-CFA7-3DF5E5F29C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E77005-F16E-D583-0261-5F4028F51765}"/>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167676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118A-F9A2-99CF-A06B-DA1013F69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8F93C-E9DA-A95D-F35F-3E60AAF54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91C7E-F48E-228A-5CD2-1E81C3EEE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4A2B9-DB10-FC2E-A538-A1E8850229D1}"/>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83990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231258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EA64-9B3E-E84C-F745-62A59CE54E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AF7EA2C-8366-E5E1-4D30-CCB78392E72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Plats</a:t>
            </a:r>
          </a:p>
        </p:txBody>
      </p:sp>
      <p:pic>
        <p:nvPicPr>
          <p:cNvPr id="3" name="Picture 2">
            <a:extLst>
              <a:ext uri="{FF2B5EF4-FFF2-40B4-BE49-F238E27FC236}">
                <a16:creationId xmlns:a16="http://schemas.microsoft.com/office/drawing/2014/main" id="{50D6BBDE-2390-105B-55BE-DC7CD4B3DCEE}"/>
              </a:ext>
            </a:extLst>
          </p:cNvPr>
          <p:cNvPicPr>
            <a:picLocks noChangeAspect="1"/>
          </p:cNvPicPr>
          <p:nvPr/>
        </p:nvPicPr>
        <p:blipFill>
          <a:blip r:embed="rId3"/>
          <a:srcRect/>
          <a:stretch/>
        </p:blipFill>
        <p:spPr>
          <a:xfrm rot="10800000">
            <a:off x="304005" y="523351"/>
            <a:ext cx="4288121" cy="5583266"/>
          </a:xfrm>
          <a:prstGeom prst="rect">
            <a:avLst/>
          </a:prstGeom>
        </p:spPr>
      </p:pic>
      <p:pic>
        <p:nvPicPr>
          <p:cNvPr id="4" name="Picture 3">
            <a:extLst>
              <a:ext uri="{FF2B5EF4-FFF2-40B4-BE49-F238E27FC236}">
                <a16:creationId xmlns:a16="http://schemas.microsoft.com/office/drawing/2014/main" id="{8B60737F-9703-DE9E-6ADE-97EC6053B931}"/>
              </a:ext>
            </a:extLst>
          </p:cNvPr>
          <p:cNvPicPr>
            <a:picLocks noChangeAspect="1"/>
          </p:cNvPicPr>
          <p:nvPr/>
        </p:nvPicPr>
        <p:blipFill>
          <a:blip r:embed="rId4"/>
          <a:srcRect/>
          <a:stretch/>
        </p:blipFill>
        <p:spPr>
          <a:xfrm>
            <a:off x="4686709" y="546490"/>
            <a:ext cx="4239843" cy="5536988"/>
          </a:xfrm>
          <a:prstGeom prst="rect">
            <a:avLst/>
          </a:prstGeom>
        </p:spPr>
      </p:pic>
    </p:spTree>
    <p:extLst>
      <p:ext uri="{BB962C8B-B14F-4D97-AF65-F5344CB8AC3E}">
        <p14:creationId xmlns:p14="http://schemas.microsoft.com/office/powerpoint/2010/main" val="3148236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F810F-0DB3-33EF-EDFD-C38A980606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B6AC25B-556A-F584-6AAF-C6946967824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Plats</a:t>
            </a:r>
          </a:p>
        </p:txBody>
      </p:sp>
      <p:pic>
        <p:nvPicPr>
          <p:cNvPr id="3" name="Picture 2">
            <a:extLst>
              <a:ext uri="{FF2B5EF4-FFF2-40B4-BE49-F238E27FC236}">
                <a16:creationId xmlns:a16="http://schemas.microsoft.com/office/drawing/2014/main" id="{430043C0-4733-E93A-6F3C-79DCCF473676}"/>
              </a:ext>
            </a:extLst>
          </p:cNvPr>
          <p:cNvPicPr>
            <a:picLocks noChangeAspect="1"/>
          </p:cNvPicPr>
          <p:nvPr/>
        </p:nvPicPr>
        <p:blipFill>
          <a:blip r:embed="rId3"/>
          <a:srcRect/>
          <a:stretch/>
        </p:blipFill>
        <p:spPr>
          <a:xfrm rot="5400000">
            <a:off x="1336962" y="1129088"/>
            <a:ext cx="6241474" cy="4038600"/>
          </a:xfrm>
          <a:prstGeom prst="rect">
            <a:avLst/>
          </a:prstGeom>
        </p:spPr>
      </p:pic>
    </p:spTree>
    <p:extLst>
      <p:ext uri="{BB962C8B-B14F-4D97-AF65-F5344CB8AC3E}">
        <p14:creationId xmlns:p14="http://schemas.microsoft.com/office/powerpoint/2010/main" val="404108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537348" y="429026"/>
            <a:ext cx="8069300" cy="5379533"/>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3F2B-FCD8-8DB7-A220-5D7B17AE8AF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B3C6A3-9EDC-DDCF-A7C5-14DE692BBFF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9B1A8680-E51E-EABE-37B9-390533F0F4B5}"/>
              </a:ext>
            </a:extLst>
          </p:cNvPr>
          <p:cNvPicPr>
            <a:picLocks noChangeAspect="1"/>
          </p:cNvPicPr>
          <p:nvPr/>
        </p:nvPicPr>
        <p:blipFill>
          <a:blip r:embed="rId3"/>
          <a:srcRect/>
          <a:stretch/>
        </p:blipFill>
        <p:spPr>
          <a:xfrm>
            <a:off x="537348" y="429026"/>
            <a:ext cx="8069299" cy="5379533"/>
          </a:xfrm>
          <a:prstGeom prst="rect">
            <a:avLst/>
          </a:prstGeom>
        </p:spPr>
      </p:pic>
    </p:spTree>
    <p:extLst>
      <p:ext uri="{BB962C8B-B14F-4D97-AF65-F5344CB8AC3E}">
        <p14:creationId xmlns:p14="http://schemas.microsoft.com/office/powerpoint/2010/main" val="81337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4" name="Picture 3">
            <a:extLst>
              <a:ext uri="{FF2B5EF4-FFF2-40B4-BE49-F238E27FC236}">
                <a16:creationId xmlns:a16="http://schemas.microsoft.com/office/drawing/2014/main" id="{BD1FE3F6-DED3-1BA2-4FAD-FB55D062C054}"/>
              </a:ext>
            </a:extLst>
          </p:cNvPr>
          <p:cNvPicPr>
            <a:picLocks noChangeAspect="1"/>
          </p:cNvPicPr>
          <p:nvPr/>
        </p:nvPicPr>
        <p:blipFill>
          <a:blip r:embed="rId3"/>
          <a:srcRect/>
          <a:stretch/>
        </p:blipFill>
        <p:spPr>
          <a:xfrm>
            <a:off x="55201" y="0"/>
            <a:ext cx="4099648" cy="2771775"/>
          </a:xfrm>
          <a:prstGeom prst="rect">
            <a:avLst/>
          </a:prstGeom>
        </p:spPr>
      </p:pic>
      <p:pic>
        <p:nvPicPr>
          <p:cNvPr id="3" name="Picture 2">
            <a:extLst>
              <a:ext uri="{FF2B5EF4-FFF2-40B4-BE49-F238E27FC236}">
                <a16:creationId xmlns:a16="http://schemas.microsoft.com/office/drawing/2014/main" id="{A4B0E8C8-A3BE-CF08-22A5-83ADDB40D98D}"/>
              </a:ext>
            </a:extLst>
          </p:cNvPr>
          <p:cNvPicPr>
            <a:picLocks noChangeAspect="1"/>
          </p:cNvPicPr>
          <p:nvPr/>
        </p:nvPicPr>
        <p:blipFill>
          <a:blip r:embed="rId4"/>
          <a:stretch>
            <a:fillRect/>
          </a:stretch>
        </p:blipFill>
        <p:spPr>
          <a:xfrm>
            <a:off x="4989153" y="9144"/>
            <a:ext cx="4076914" cy="2731010"/>
          </a:xfrm>
          <a:prstGeom prst="rect">
            <a:avLst/>
          </a:prstGeom>
        </p:spPr>
      </p:pic>
      <p:pic>
        <p:nvPicPr>
          <p:cNvPr id="8" name="Picture 7">
            <a:extLst>
              <a:ext uri="{FF2B5EF4-FFF2-40B4-BE49-F238E27FC236}">
                <a16:creationId xmlns:a16="http://schemas.microsoft.com/office/drawing/2014/main" id="{B52F5AFF-205E-CA93-FE74-784861AE0A05}"/>
              </a:ext>
            </a:extLst>
          </p:cNvPr>
          <p:cNvPicPr>
            <a:picLocks noChangeAspect="1"/>
          </p:cNvPicPr>
          <p:nvPr/>
        </p:nvPicPr>
        <p:blipFill>
          <a:blip r:embed="rId5"/>
          <a:stretch>
            <a:fillRect/>
          </a:stretch>
        </p:blipFill>
        <p:spPr>
          <a:xfrm>
            <a:off x="4953000" y="2819398"/>
            <a:ext cx="4138202" cy="2810854"/>
          </a:xfrm>
          <a:prstGeom prst="rect">
            <a:avLst/>
          </a:prstGeom>
        </p:spPr>
      </p:pic>
      <p:pic>
        <p:nvPicPr>
          <p:cNvPr id="12" name="Picture 11">
            <a:extLst>
              <a:ext uri="{FF2B5EF4-FFF2-40B4-BE49-F238E27FC236}">
                <a16:creationId xmlns:a16="http://schemas.microsoft.com/office/drawing/2014/main" id="{C984456D-F2DC-BB1E-9CA5-FEFA5CFB5602}"/>
              </a:ext>
            </a:extLst>
          </p:cNvPr>
          <p:cNvPicPr>
            <a:picLocks noChangeAspect="1"/>
          </p:cNvPicPr>
          <p:nvPr/>
        </p:nvPicPr>
        <p:blipFill>
          <a:blip r:embed="rId6"/>
          <a:stretch>
            <a:fillRect/>
          </a:stretch>
        </p:blipFill>
        <p:spPr>
          <a:xfrm>
            <a:off x="58894" y="2811815"/>
            <a:ext cx="4095955" cy="2782158"/>
          </a:xfrm>
          <a:prstGeom prst="rect">
            <a:avLst/>
          </a:prstGeom>
        </p:spPr>
      </p:pic>
    </p:spTree>
    <p:extLst>
      <p:ext uri="{BB962C8B-B14F-4D97-AF65-F5344CB8AC3E}">
        <p14:creationId xmlns:p14="http://schemas.microsoft.com/office/powerpoint/2010/main" val="3409559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rezone ±299.94 acres to AR subject to the following conditions to be fulfilled at the expense of the owner/developer: </a:t>
            </a:r>
          </a:p>
          <a:p>
            <a:pPr marL="0" lvl="0" indent="0">
              <a:buNone/>
            </a:pP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All conditions of approval shall apply to Parcels B 03 029D (1355 Malcom Bridge Road) and B 03 031B (1161 Hodges Mill Rd) as indicated on the concept plan.</a:t>
            </a:r>
          </a:p>
          <a:p>
            <a:pPr marL="0" indent="0">
              <a:buNone/>
            </a:pPr>
            <a:r>
              <a:rPr lang="en-US" sz="1400" dirty="0">
                <a:latin typeface="Bookman Old Style" panose="02050604050505020204" pitchFamily="18" charset="0"/>
              </a:rPr>
              <a:t>5. No Final Plat shall be granted for a period of ten (10) years from the date of Board of Commissioners approval.</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44F8-93D8-9DC4-57CC-84E0506ACBEA}"/>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039C459C-A9E7-75D3-7A27-DC21CE2D3B23}"/>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2156BC85-9981-8D33-19B1-7759D64B320D}"/>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rezone ±299.94 acres to AR subject to the following conditions to be fulfilled at the expense of the owner/developer: </a:t>
            </a:r>
          </a:p>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6. All areas along exterior boundaries and rights of way abutting GA 53, Rocky Branch Road, and Hodges Mill Road shall indicate an open space area 15 feet wide. The design of the open space areas to be approved by the Director of Planning and Code Enforcement at the time of Preliminary Plat submission. Within the open space area, a buffer that contains a 10-foot wide and 4-foot-tall berm shall be installed with evergreen landscaping that is 6’ high at the time of planting prior to granting Final Plat approval.</a:t>
            </a:r>
          </a:p>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7</a:t>
            </a:r>
            <a:r>
              <a:rPr lang="en-US" sz="1400">
                <a:latin typeface="Bookman Old Style" panose="02050604050505020204" pitchFamily="18" charset="0"/>
              </a:rPr>
              <a:t>. </a:t>
            </a:r>
            <a:r>
              <a:rPr lang="en-US" sz="1400" dirty="0">
                <a:latin typeface="Bookman Old Style" panose="02050604050505020204" pitchFamily="18" charset="0"/>
              </a:rPr>
              <a:t>An eight (8) foot wide concrete multi-use path shall be installed within the public right of way for the road(s) that connect Rocky Branch Road, and Hodges Mill Road. The multi-use path shall also be installed along Hodges Mill Road south to the intersection with GA 53 (Hog Mountain Road). The multi-use path shall be installed prior to granting Final Plat approval.</a:t>
            </a:r>
          </a:p>
          <a:p>
            <a:pPr marL="0" lvl="0" indent="0">
              <a:buNone/>
            </a:pPr>
            <a:endParaRPr lang="en-US" sz="2000" dirty="0">
              <a:latin typeface="Bookman Old Style" panose="02050604050505020204" pitchFamily="18" charset="0"/>
            </a:endParaRPr>
          </a:p>
        </p:txBody>
      </p:sp>
      <p:sp>
        <p:nvSpPr>
          <p:cNvPr id="7" name="Text Box 10">
            <a:extLst>
              <a:ext uri="{FF2B5EF4-FFF2-40B4-BE49-F238E27FC236}">
                <a16:creationId xmlns:a16="http://schemas.microsoft.com/office/drawing/2014/main" id="{90EE049B-AFDF-A87C-53F0-1F3B2987F8D4}"/>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360760BC-545B-A292-9D33-2D8A2417A389}"/>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74335"/>
      </p:ext>
    </p:extLst>
  </p:cSld>
  <p:clrMapOvr>
    <a:masterClrMapping/>
  </p:clrMapOvr>
  <p:transition spd="slow">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denial.</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4446727D-44CF-4008-93FF-10C6C9BA0007}"/>
              </a:ext>
            </a:extLst>
          </p:cNvPr>
          <p:cNvPicPr>
            <a:picLocks noChangeAspect="1"/>
          </p:cNvPicPr>
          <p:nvPr/>
        </p:nvPicPr>
        <p:blipFill>
          <a:blip r:embed="rId2"/>
          <a:srcRect/>
          <a:stretch/>
        </p:blipFill>
        <p:spPr>
          <a:xfrm>
            <a:off x="114703" y="533400"/>
            <a:ext cx="8929245" cy="5777746"/>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3" y="0"/>
            <a:ext cx="8184769" cy="6324593"/>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7" y="26377"/>
            <a:ext cx="8663347" cy="6403342"/>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4" y="304800"/>
            <a:ext cx="9143989" cy="5916698"/>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Rezone ±194.46 acres from AG (Agricultural) to AR (Agricultural-Residential District).</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Plats</a:t>
            </a:r>
          </a:p>
        </p:txBody>
      </p:sp>
      <p:pic>
        <p:nvPicPr>
          <p:cNvPr id="3" name="Picture 2"/>
          <p:cNvPicPr>
            <a:picLocks noChangeAspect="1"/>
          </p:cNvPicPr>
          <p:nvPr/>
        </p:nvPicPr>
        <p:blipFill>
          <a:blip r:embed="rId3"/>
          <a:srcRect/>
          <a:stretch/>
        </p:blipFill>
        <p:spPr>
          <a:xfrm>
            <a:off x="211309" y="356616"/>
            <a:ext cx="4366787" cy="5777768"/>
          </a:xfrm>
          <a:prstGeom prst="rect">
            <a:avLst/>
          </a:prstGeom>
        </p:spPr>
      </p:pic>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4"/>
          <a:stretch>
            <a:fillRect/>
          </a:stretch>
        </p:blipFill>
        <p:spPr>
          <a:xfrm>
            <a:off x="4680570" y="495584"/>
            <a:ext cx="4252121" cy="5638800"/>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5D1A-FBFD-6201-8C2B-0C5E59C72E1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5E12F5-A399-25FC-B0B9-149AC0BB011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Plats</a:t>
            </a:r>
          </a:p>
        </p:txBody>
      </p:sp>
      <p:pic>
        <p:nvPicPr>
          <p:cNvPr id="3" name="Picture 2">
            <a:extLst>
              <a:ext uri="{FF2B5EF4-FFF2-40B4-BE49-F238E27FC236}">
                <a16:creationId xmlns:a16="http://schemas.microsoft.com/office/drawing/2014/main" id="{1EEA6ADA-CADC-4356-25B8-0F81DA594C05}"/>
              </a:ext>
            </a:extLst>
          </p:cNvPr>
          <p:cNvPicPr>
            <a:picLocks noChangeAspect="1"/>
          </p:cNvPicPr>
          <p:nvPr/>
        </p:nvPicPr>
        <p:blipFill>
          <a:blip r:embed="rId3"/>
          <a:srcRect/>
          <a:stretch/>
        </p:blipFill>
        <p:spPr>
          <a:xfrm>
            <a:off x="211309" y="376136"/>
            <a:ext cx="4366787" cy="5738727"/>
          </a:xfrm>
          <a:prstGeom prst="rect">
            <a:avLst/>
          </a:prstGeom>
        </p:spPr>
      </p:pic>
      <p:pic>
        <p:nvPicPr>
          <p:cNvPr id="4" name="Picture 3">
            <a:extLst>
              <a:ext uri="{FF2B5EF4-FFF2-40B4-BE49-F238E27FC236}">
                <a16:creationId xmlns:a16="http://schemas.microsoft.com/office/drawing/2014/main" id="{710DC346-4852-851D-6E3A-57BD54586407}"/>
              </a:ext>
            </a:extLst>
          </p:cNvPr>
          <p:cNvPicPr>
            <a:picLocks noChangeAspect="1"/>
          </p:cNvPicPr>
          <p:nvPr/>
        </p:nvPicPr>
        <p:blipFill>
          <a:blip r:embed="rId4"/>
          <a:srcRect/>
          <a:stretch/>
        </p:blipFill>
        <p:spPr>
          <a:xfrm>
            <a:off x="4680570" y="523351"/>
            <a:ext cx="4252121" cy="5583266"/>
          </a:xfrm>
          <a:prstGeom prst="rect">
            <a:avLst/>
          </a:prstGeom>
        </p:spPr>
      </p:pic>
    </p:spTree>
    <p:extLst>
      <p:ext uri="{BB962C8B-B14F-4D97-AF65-F5344CB8AC3E}">
        <p14:creationId xmlns:p14="http://schemas.microsoft.com/office/powerpoint/2010/main" val="2020673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7C94-F40A-5029-E860-B04D1600B8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8D993CF-F0BF-8476-0C3B-A5100E856BE6}"/>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Plats</a:t>
            </a:r>
          </a:p>
        </p:txBody>
      </p:sp>
      <p:pic>
        <p:nvPicPr>
          <p:cNvPr id="3" name="Picture 2">
            <a:extLst>
              <a:ext uri="{FF2B5EF4-FFF2-40B4-BE49-F238E27FC236}">
                <a16:creationId xmlns:a16="http://schemas.microsoft.com/office/drawing/2014/main" id="{0F259294-F097-A6A5-28E5-FA774D358BC2}"/>
              </a:ext>
            </a:extLst>
          </p:cNvPr>
          <p:cNvPicPr>
            <a:picLocks noChangeAspect="1"/>
          </p:cNvPicPr>
          <p:nvPr/>
        </p:nvPicPr>
        <p:blipFill>
          <a:blip r:embed="rId3"/>
          <a:srcRect/>
          <a:stretch/>
        </p:blipFill>
        <p:spPr>
          <a:xfrm rot="16200000">
            <a:off x="-517661" y="996477"/>
            <a:ext cx="5780201" cy="4440078"/>
          </a:xfrm>
          <a:prstGeom prst="rect">
            <a:avLst/>
          </a:prstGeom>
        </p:spPr>
      </p:pic>
      <p:pic>
        <p:nvPicPr>
          <p:cNvPr id="4" name="Picture 3">
            <a:extLst>
              <a:ext uri="{FF2B5EF4-FFF2-40B4-BE49-F238E27FC236}">
                <a16:creationId xmlns:a16="http://schemas.microsoft.com/office/drawing/2014/main" id="{9D0729A5-E21C-60C5-73B0-DC91509643BD}"/>
              </a:ext>
            </a:extLst>
          </p:cNvPr>
          <p:cNvPicPr>
            <a:picLocks noChangeAspect="1"/>
          </p:cNvPicPr>
          <p:nvPr/>
        </p:nvPicPr>
        <p:blipFill>
          <a:blip r:embed="rId4"/>
          <a:srcRect/>
          <a:stretch/>
        </p:blipFill>
        <p:spPr>
          <a:xfrm>
            <a:off x="4686709" y="523351"/>
            <a:ext cx="4239843" cy="5583266"/>
          </a:xfrm>
          <a:prstGeom prst="rect">
            <a:avLst/>
          </a:prstGeom>
        </p:spPr>
      </p:pic>
    </p:spTree>
    <p:extLst>
      <p:ext uri="{BB962C8B-B14F-4D97-AF65-F5344CB8AC3E}">
        <p14:creationId xmlns:p14="http://schemas.microsoft.com/office/powerpoint/2010/main" val="332399929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58305</TotalTime>
  <Words>605</Words>
  <Application>Microsoft Office PowerPoint</Application>
  <PresentationFormat>On-screen Show (4:3)</PresentationFormat>
  <Paragraphs>43</Paragraphs>
  <Slides>17</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Plats</vt:lpstr>
      <vt:lpstr>Recorded Plats</vt:lpstr>
      <vt:lpstr>Recorded Plats</vt:lpstr>
      <vt:lpstr>Recorded Plats</vt:lpstr>
      <vt:lpstr>Recorded Plats</vt:lpstr>
      <vt:lpstr>Concept Plan </vt:lpstr>
      <vt:lpstr>Concept Plan </vt:lpstr>
      <vt:lpstr>Architectural Images</vt:lpstr>
      <vt:lpstr>PowerPoint Presentation</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783</cp:revision>
  <cp:lastPrinted>2020-02-17T21:02:52Z</cp:lastPrinted>
  <dcterms:created xsi:type="dcterms:W3CDTF">2006-05-26T15:38:14Z</dcterms:created>
  <dcterms:modified xsi:type="dcterms:W3CDTF">2025-01-07T14:04:50Z</dcterms:modified>
</cp:coreProperties>
</file>