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18751-4A55-1050-F615-F1425A90F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9BF536-6BC0-FF71-F714-C95E4BDFA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BA39A-C027-BB0F-7D14-06E864E1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B75B-0B80-4538-A12D-99E2F1610FB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7ADE-1251-7C76-F0CB-8AD8818E9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0423E-79E8-0AA3-4E97-48D7DDD4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138D-B77D-42CB-943F-435D9EFC9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77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CCE37-44F8-2176-5DB5-D773AA517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DC16C0-CF3F-56D4-6B4A-0E6D7C7F6C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7A749-953C-835C-06A0-F30A15F3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B75B-0B80-4538-A12D-99E2F1610FB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1BEFF-043C-27BB-918B-E5B39085E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0E4B6-70E1-7CB1-A5C4-0783E0B2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138D-B77D-42CB-943F-435D9EFC9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65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CE8E0E-7FD5-6182-184E-7EB3E8DD4D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93D9F7-FCC4-7433-1320-49ED9D301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2B706-416A-35D3-0081-3111497C4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B75B-0B80-4538-A12D-99E2F1610FB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E29CD-48C9-294A-1B06-64124F0C5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F8291-B155-1E5B-5AF9-AD908AC41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138D-B77D-42CB-943F-435D9EFC9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ADF3-F4B1-DCA9-A261-2F125CB3B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B043B-F060-8C19-7153-C4A4C5247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A1693-019B-5024-2166-79A507E12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B75B-0B80-4538-A12D-99E2F1610FB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7F851-E7A6-D854-1F8F-20506B8D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CDC81-4C22-E6F2-4FA8-5050F8D27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138D-B77D-42CB-943F-435D9EFC9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70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968C-679D-480E-9736-53506696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1D9A5-2868-5CBB-21EF-0FA0F762F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F8CD5-B068-E223-C666-8840B9BD9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B75B-0B80-4538-A12D-99E2F1610FB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639A0-5363-81C3-4ECB-5DE9888B8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67811-B588-A3CD-1EB1-3148FFFED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138D-B77D-42CB-943F-435D9EFC9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57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43220-4F44-DC11-895F-6D8E8D5F7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511B9-B36F-F11B-0E3A-B3EE62240B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E21E3-6F89-4D33-2037-A49800C53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57435C-C64B-08F4-3D6E-00E39FC99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B75B-0B80-4538-A12D-99E2F1610FB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8C782E-582B-2D9E-44FF-A9393528A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4016D-A838-D1B0-DE64-DFDEE659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138D-B77D-42CB-943F-435D9EFC9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61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837E6-640E-3E16-6612-49BC7BF9A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A17EB-F52A-180E-E1AE-F7F4528A4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40555E-21CF-FAEF-6DFE-5907B7037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749660-2A50-714E-927D-F4883C0361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66DD55-ABE0-8438-3819-7B1D68DE63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606FF-8B24-FE12-853A-E425BB5E5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B75B-0B80-4538-A12D-99E2F1610FB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BFF692-44AC-FE5B-FE53-21382CD90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6091C5-4820-C1B4-184B-567326307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138D-B77D-42CB-943F-435D9EFC9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85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9BEDD-0E44-B455-F19F-CABD204BF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E61976-6B03-4EE5-0D5B-2DC409F47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B75B-0B80-4538-A12D-99E2F1610FB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30152-6BCF-084E-C0D3-B5504B680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0A913-BB50-6F76-186F-34220773F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138D-B77D-42CB-943F-435D9EFC9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86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88DB86-AB30-E8CA-DE3E-4226B1187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B75B-0B80-4538-A12D-99E2F1610FB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82EBDA-64B1-E258-7FB9-91E2BFEDF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6990E-A0B8-A3DD-7089-953A0C460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138D-B77D-42CB-943F-435D9EFC9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71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5EF54-B6BC-72DB-5D9B-701191850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C4FA6-33F0-EB4D-53D0-748DB71F5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B133A-6B2F-BB2D-BB02-52B56DC69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E8D0E-E4F6-7891-6DA4-15EA51C04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B75B-0B80-4538-A12D-99E2F1610FB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F7F82-8B2E-B67C-09EC-B6EE0B71D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F2448-87C1-094E-F15A-FF59A12E3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138D-B77D-42CB-943F-435D9EFC9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0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CC820-F449-82FB-9B0E-DEF1FF037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D94880-A7B5-96D1-4F87-62B6C8D1B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0A3634-AF51-29C4-6F4E-F39F064B2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00EC5-C6C1-06C0-B196-4E1A816D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B75B-0B80-4538-A12D-99E2F1610FB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E6ED0-BE1E-D0AA-C21D-BD9FF563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250E6-7244-1731-5250-5B4A8F5CC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138D-B77D-42CB-943F-435D9EFC9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6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A7FB47-59C1-20DA-D55E-E76F7CA77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9F037-3696-CD36-2527-803296B87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BBA4F-960D-B714-DD8B-EDB7D677B3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7AB75B-0B80-4538-A12D-99E2F1610FB7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76A05-13BF-0FA6-8866-557EBAE4C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F6292-4DFA-26DE-1C3D-410213A2F0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0138D-B77D-42CB-943F-435D9EFC9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EA58E6-4757-B178-4337-1DBCD5B91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931" y="14287"/>
            <a:ext cx="10244137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30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032BA-8B28-E0B4-E2E9-EB6AC419A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946477-0A82-761E-5859-FB5B0A825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931" y="14287"/>
            <a:ext cx="10244137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12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F6E2D-AB3C-E3E1-694B-6A5F27D80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B47CDF-1DC6-F31B-81CF-F49358221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" y="16073"/>
            <a:ext cx="12134850" cy="682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85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Ethan Perry</dc:creator>
  <cp:lastModifiedBy>Ethan Perry</cp:lastModifiedBy>
  <cp:revision>4</cp:revision>
  <dcterms:created xsi:type="dcterms:W3CDTF">2025-01-07T19:48:09Z</dcterms:created>
  <dcterms:modified xsi:type="dcterms:W3CDTF">2025-01-07T19:57:23Z</dcterms:modified>
</cp:coreProperties>
</file>