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8751-4A55-1050-F615-F1425A90F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BF536-6BC0-FF71-F714-C95E4BDFA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BA39A-C027-BB0F-7D14-06E864E1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7ADE-1251-7C76-F0CB-8AD8818E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0423E-79E8-0AA3-4E97-48D7DDD4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7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CE37-44F8-2176-5DB5-D773AA51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C16C0-CF3F-56D4-6B4A-0E6D7C7F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7A749-953C-835C-06A0-F30A15F3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1BEFF-043C-27BB-918B-E5B39085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E4B6-70E1-7CB1-A5C4-0783E0B2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E8E0E-7FD5-6182-184E-7EB3E8DD4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3D9F7-FCC4-7433-1320-49ED9D301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2B706-416A-35D3-0081-3111497C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E29CD-48C9-294A-1B06-64124F0C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F8291-B155-1E5B-5AF9-AD908AC4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ADF3-F4B1-DCA9-A261-2F125CB3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043B-F060-8C19-7153-C4A4C524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A1693-019B-5024-2166-79A507E1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7F851-E7A6-D854-1F8F-20506B8D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CDC81-4C22-E6F2-4FA8-5050F8D2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7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968C-679D-480E-9736-53506696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1D9A5-2868-5CBB-21EF-0FA0F762F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F8CD5-B068-E223-C666-8840B9BD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639A0-5363-81C3-4ECB-5DE9888B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7811-B588-A3CD-1EB1-3148FFFE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5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3220-4F44-DC11-895F-6D8E8D5F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11B9-B36F-F11B-0E3A-B3EE62240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E21E3-6F89-4D33-2037-A49800C53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7435C-C64B-08F4-3D6E-00E39FC9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C782E-582B-2D9E-44FF-A9393528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4016D-A838-D1B0-DE64-DFDEE659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37E6-640E-3E16-6612-49BC7BF9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A17EB-F52A-180E-E1AE-F7F4528A4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0555E-21CF-FAEF-6DFE-5907B7037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49660-2A50-714E-927D-F4883C036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6DD55-ABE0-8438-3819-7B1D68DE6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606FF-8B24-FE12-853A-E425BB5E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FF692-44AC-FE5B-FE53-21382CD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091C5-4820-C1B4-184B-56732630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8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BEDD-0E44-B455-F19F-CABD204B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61976-6B03-4EE5-0D5B-2DC409F4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30152-6BCF-084E-C0D3-B5504B68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0A913-BB50-6F76-186F-34220773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8DB86-AB30-E8CA-DE3E-4226B118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2EBDA-64B1-E258-7FB9-91E2BFED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6990E-A0B8-A3DD-7089-953A0C46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EF54-B6BC-72DB-5D9B-70119185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C4FA6-33F0-EB4D-53D0-748DB71F5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B133A-6B2F-BB2D-BB02-52B56DC69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E8D0E-E4F6-7891-6DA4-15EA51C0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F7F82-8B2E-B67C-09EC-B6EE0B71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F2448-87C1-094E-F15A-FF59A12E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C820-F449-82FB-9B0E-DEF1FF03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94880-A7B5-96D1-4F87-62B6C8D1B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A3634-AF51-29C4-6F4E-F39F064B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00EC5-C6C1-06C0-B196-4E1A816D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E6ED0-BE1E-D0AA-C21D-BD9FF563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250E6-7244-1731-5250-5B4A8F5C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7FB47-59C1-20DA-D55E-E76F7CA7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9F037-3696-CD36-2527-803296B8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BBA4F-960D-B714-DD8B-EDB7D677B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6A05-13BF-0FA6-8866-557EBAE4C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F6292-4DFA-26DE-1C3D-410213A2F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EA58E6-4757-B178-4337-1DBCD5B91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" y="41194"/>
            <a:ext cx="12134850" cy="67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13215-4712-64DF-9DA3-8BADCFA0A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7F7136-57D9-B12F-5C3C-53A1EBFB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6" y="23228"/>
            <a:ext cx="12115767" cy="68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0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4582E-9C4D-DA8A-FF26-E972B401D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F87583-469E-8B63-FA2B-010E400E0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2" y="80962"/>
            <a:ext cx="12030236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1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E726E-C9AF-95B3-E68B-3AE123BB3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88F064-5879-4A41-01D9-6F9D3C634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58" y="35843"/>
            <a:ext cx="12051883" cy="6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1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F6E2D-AB3C-E3E1-694B-6A5F27D8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B47CDF-1DC6-F31B-81CF-F4935822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" y="55568"/>
            <a:ext cx="12134850" cy="674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958C-D5D1-9810-2141-EA1373831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E31F04-22EF-192D-9647-457703EE1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" y="42194"/>
            <a:ext cx="12134850" cy="67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57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5FF1F-9407-877F-7C01-3C17FB59F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7AB037-8B11-56B6-91D0-99B13019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66" y="42194"/>
            <a:ext cx="12131267" cy="67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4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032BA-8B28-E0B4-E2E9-EB6AC419A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946477-0A82-761E-5859-FB5B0A825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9" y="61411"/>
            <a:ext cx="12066401" cy="67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1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0972A-D12C-E810-5650-07276327B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0A8AD0-4BE1-1E7A-C9A4-51D66E76E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42" y="48323"/>
            <a:ext cx="12109316" cy="67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9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B762A-CDBC-27EE-E1A7-167284E7B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3F6FA2-C6D5-5156-A2E1-A1B24164B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" y="71436"/>
            <a:ext cx="1213485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C52C3-3929-39E8-D36B-7D9CBDABF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2B92B-946F-0588-19C2-0D7934F48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78" y="70950"/>
            <a:ext cx="12113644" cy="67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0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F64E8-DEFD-1EFF-2FDE-813F996C8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64A856-E3D6-2B12-4FE9-F4E9BF121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54" y="36974"/>
            <a:ext cx="12082891" cy="67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60D9F-AF51-8B63-00E7-207777A4C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AB76E9-2BE6-C9C9-A376-4E7386EB1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2" y="32750"/>
            <a:ext cx="12114556" cy="67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3633D-E703-864E-8196-E4E7D497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A174D0-A4B2-FD74-3305-87CC9110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51" y="31434"/>
            <a:ext cx="12057097" cy="6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0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82190-192E-577D-14BD-E4F75EEE5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352CB5-DD81-43A9-4CB9-CD4361997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" y="59805"/>
            <a:ext cx="12134850" cy="67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4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Perry</dc:creator>
  <cp:lastModifiedBy>Ethan Perry</cp:lastModifiedBy>
  <cp:revision>3</cp:revision>
  <dcterms:created xsi:type="dcterms:W3CDTF">2025-01-07T19:48:09Z</dcterms:created>
  <dcterms:modified xsi:type="dcterms:W3CDTF">2025-01-07T21:03:12Z</dcterms:modified>
</cp:coreProperties>
</file>