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8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8751-4A55-1050-F615-F1425A90F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BF536-6BC0-FF71-F714-C95E4BDF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BA39A-C027-BB0F-7D14-06E864E1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87ADE-1251-7C76-F0CB-8AD8818E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0423E-79E8-0AA3-4E97-48D7DDD4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CE37-44F8-2176-5DB5-D773AA51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C16C0-CF3F-56D4-6B4A-0E6D7C7F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A749-953C-835C-06A0-F30A15F3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BEFF-043C-27BB-918B-E5B39085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E4B6-70E1-7CB1-A5C4-0783E0B2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CE8E0E-7FD5-6182-184E-7EB3E8DD4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3D9F7-FCC4-7433-1320-49ED9D30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B706-416A-35D3-0081-3111497C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E29CD-48C9-294A-1B06-64124F0C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8291-B155-1E5B-5AF9-AD908AC4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ADF3-F4B1-DCA9-A261-2F125CB3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B043B-F060-8C19-7153-C4A4C524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A1693-019B-5024-2166-79A507E1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F851-E7A6-D854-1F8F-20506B8D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DC81-4C22-E6F2-4FA8-5050F8D2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968C-679D-480E-9736-53506696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D9A5-2868-5CBB-21EF-0FA0F762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F8CD5-B068-E223-C666-8840B9BD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639A0-5363-81C3-4ECB-5DE9888B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7811-B588-A3CD-1EB1-3148FFF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5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3220-4F44-DC11-895F-6D8E8D5F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11B9-B36F-F11B-0E3A-B3EE62240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E21E3-6F89-4D33-2037-A49800C53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435C-C64B-08F4-3D6E-00E39FC9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C782E-582B-2D9E-44FF-A939352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4016D-A838-D1B0-DE64-DFDEE659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37E6-640E-3E16-6612-49BC7BF9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A17EB-F52A-180E-E1AE-F7F4528A4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0555E-21CF-FAEF-6DFE-5907B703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49660-2A50-714E-927D-F4883C036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6DD55-ABE0-8438-3819-7B1D68DE6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606FF-8B24-FE12-853A-E425BB5E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FF692-44AC-FE5B-FE53-21382CD9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091C5-4820-C1B4-184B-56732630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8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BEDD-0E44-B455-F19F-CABD204B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61976-6B03-4EE5-0D5B-2DC409F4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30152-6BCF-084E-C0D3-B5504B68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A913-BB50-6F76-186F-34220773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8DB86-AB30-E8CA-DE3E-4226B11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2EBDA-64B1-E258-7FB9-91E2BFED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990E-A0B8-A3DD-7089-953A0C46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EF54-B6BC-72DB-5D9B-70119185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4FA6-33F0-EB4D-53D0-748DB71F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B133A-6B2F-BB2D-BB02-52B56DC69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E8D0E-E4F6-7891-6DA4-15EA51C0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F7F82-8B2E-B67C-09EC-B6EE0B71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F2448-87C1-094E-F15A-FF59A12E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C820-F449-82FB-9B0E-DEF1FF03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94880-A7B5-96D1-4F87-62B6C8D1B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A3634-AF51-29C4-6F4E-F39F064B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0EC5-C6C1-06C0-B196-4E1A816D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E6ED0-BE1E-D0AA-C21D-BD9FF563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250E6-7244-1731-5250-5B4A8F5C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7FB47-59C1-20DA-D55E-E76F7CA7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9F037-3696-CD36-2527-803296B8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BBA4F-960D-B714-DD8B-EDB7D677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AB75B-0B80-4538-A12D-99E2F1610FB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76A05-13BF-0FA6-8866-557EBAE4C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6292-4DFA-26DE-1C3D-410213A2F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0138D-B77D-42CB-943F-435D9EFC9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EA58E6-4757-B178-4337-1DBCD5B9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3736" y="14287"/>
            <a:ext cx="8844526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D30A7-6802-A5C5-7B65-73103EA1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2C03D2-A905-066B-C3D5-BBE6AE870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396" y="14287"/>
            <a:ext cx="8873206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7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32BA-8B28-E0B4-E2E9-EB6AC419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946477-0A82-761E-5859-FB5B0A82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712" y="14287"/>
            <a:ext cx="88385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1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F6E2D-AB3C-E3E1-694B-6A5F27D8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47CDF-1DC6-F31B-81CF-F4935822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610" y="14287"/>
            <a:ext cx="8792779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E347-1250-47DB-EDC2-A667581BF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E7D96-1499-2A95-F6FB-26C459316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610" y="58857"/>
            <a:ext cx="8792779" cy="67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5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B3CAD-59EC-C5BF-A965-1797173D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A81AD7-2CAD-F281-8206-B3DD87CE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874" y="58857"/>
            <a:ext cx="8636251" cy="67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CDC7-F5B3-C098-12B5-1F4F8024C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30A365-816D-4089-7BE9-7925CBC61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7874" y="117323"/>
            <a:ext cx="8636251" cy="66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3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Ethan Perry</dc:creator>
  <cp:lastModifiedBy>Ethan Perry</cp:lastModifiedBy>
  <cp:revision>4</cp:revision>
  <dcterms:created xsi:type="dcterms:W3CDTF">2025-01-07T19:48:09Z</dcterms:created>
  <dcterms:modified xsi:type="dcterms:W3CDTF">2025-01-07T22:02:54Z</dcterms:modified>
</cp:coreProperties>
</file>