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87" r:id="rId2"/>
    <p:sldId id="293" r:id="rId3"/>
    <p:sldId id="321" r:id="rId4"/>
    <p:sldId id="278" r:id="rId5"/>
    <p:sldId id="301" r:id="rId6"/>
    <p:sldId id="318" r:id="rId7"/>
    <p:sldId id="347" r:id="rId8"/>
    <p:sldId id="370" r:id="rId9"/>
    <p:sldId id="371" r:id="rId10"/>
    <p:sldId id="343" r:id="rId11"/>
    <p:sldId id="348" r:id="rId12"/>
    <p:sldId id="372" r:id="rId13"/>
    <p:sldId id="373" r:id="rId14"/>
    <p:sldId id="288" r:id="rId15"/>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0000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53" autoAdjust="0"/>
    <p:restoredTop sz="94843" autoAdjust="0"/>
  </p:normalViewPr>
  <p:slideViewPr>
    <p:cSldViewPr showGuides="1">
      <p:cViewPr varScale="1">
        <p:scale>
          <a:sx n="105" d="100"/>
          <a:sy n="105" d="100"/>
        </p:scale>
        <p:origin x="1752" y="10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latin typeface="Arial" charset="0"/>
                <a:cs typeface="+mn-cs"/>
              </a:defRPr>
            </a:lvl1pPr>
          </a:lstStyle>
          <a:p>
            <a:pPr>
              <a:defRPr/>
            </a:pPr>
            <a:endParaRPr lang="en-US" dirty="0"/>
          </a:p>
        </p:txBody>
      </p:sp>
      <p:sp>
        <p:nvSpPr>
          <p:cNvPr id="12291" name="Rectangle 3"/>
          <p:cNvSpPr>
            <a:spLocks noGrp="1" noChangeArrowheads="1"/>
          </p:cNvSpPr>
          <p:nvPr>
            <p:ph type="dt" idx="1"/>
          </p:nvPr>
        </p:nvSpPr>
        <p:spPr bwMode="auto">
          <a:xfrm>
            <a:off x="3970938"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atin typeface="Arial" charset="0"/>
                <a:cs typeface="+mn-cs"/>
              </a:defRPr>
            </a:lvl1pPr>
          </a:lstStyle>
          <a:p>
            <a:pPr>
              <a:defRPr/>
            </a:pPr>
            <a:endParaRPr lang="en-US" dirty="0"/>
          </a:p>
        </p:txBody>
      </p:sp>
      <p:sp>
        <p:nvSpPr>
          <p:cNvPr id="1331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3" name="Rectangle 5"/>
          <p:cNvSpPr>
            <a:spLocks noGrp="1" noChangeArrowheads="1"/>
          </p:cNvSpPr>
          <p:nvPr>
            <p:ph type="body" sz="quarter" idx="3"/>
          </p:nvPr>
        </p:nvSpPr>
        <p:spPr bwMode="auto">
          <a:xfrm>
            <a:off x="701040" y="4415790"/>
            <a:ext cx="5608320" cy="418338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294" name="Rectangle 6"/>
          <p:cNvSpPr>
            <a:spLocks noGrp="1" noChangeArrowheads="1"/>
          </p:cNvSpPr>
          <p:nvPr>
            <p:ph type="ftr" sz="quarter" idx="4"/>
          </p:nvPr>
        </p:nvSpPr>
        <p:spPr bwMode="auto">
          <a:xfrm>
            <a:off x="0"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latin typeface="Arial" charset="0"/>
                <a:cs typeface="+mn-cs"/>
              </a:defRPr>
            </a:lvl1pPr>
          </a:lstStyle>
          <a:p>
            <a:pPr>
              <a:defRPr/>
            </a:pPr>
            <a:endParaRPr lang="en-US" dirty="0"/>
          </a:p>
        </p:txBody>
      </p:sp>
      <p:sp>
        <p:nvSpPr>
          <p:cNvPr id="12295" name="Rectangle 7"/>
          <p:cNvSpPr>
            <a:spLocks noGrp="1" noChangeArrowheads="1"/>
          </p:cNvSpPr>
          <p:nvPr>
            <p:ph type="sldNum" sz="quarter" idx="5"/>
          </p:nvPr>
        </p:nvSpPr>
        <p:spPr bwMode="auto">
          <a:xfrm>
            <a:off x="3970938"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atin typeface="Arial" charset="0"/>
                <a:cs typeface="+mn-cs"/>
              </a:defRPr>
            </a:lvl1pPr>
          </a:lstStyle>
          <a:p>
            <a:pPr>
              <a:defRPr/>
            </a:pPr>
            <a:fld id="{76FEA435-0698-47DF-ABED-5ACA0055F4C8}" type="slidenum">
              <a:rPr lang="en-US"/>
              <a:pPr>
                <a:defRPr/>
              </a:pPr>
              <a:t>‹#›</a:t>
            </a:fld>
            <a:endParaRPr lang="en-US" dirty="0"/>
          </a:p>
        </p:txBody>
      </p:sp>
    </p:spTree>
    <p:extLst>
      <p:ext uri="{BB962C8B-B14F-4D97-AF65-F5344CB8AC3E}">
        <p14:creationId xmlns:p14="http://schemas.microsoft.com/office/powerpoint/2010/main" val="2767011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6FEA435-0698-47DF-ABED-5ACA0055F4C8}" type="slidenum">
              <a:rPr lang="en-US" smtClean="0"/>
              <a:pPr>
                <a:defRPr/>
              </a:pPr>
              <a:t>4</a:t>
            </a:fld>
            <a:endParaRPr lang="en-US" dirty="0"/>
          </a:p>
        </p:txBody>
      </p:sp>
    </p:spTree>
    <p:extLst>
      <p:ext uri="{BB962C8B-B14F-4D97-AF65-F5344CB8AC3E}">
        <p14:creationId xmlns:p14="http://schemas.microsoft.com/office/powerpoint/2010/main" val="3224422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6FEA435-0698-47DF-ABED-5ACA0055F4C8}" type="slidenum">
              <a:rPr lang="en-US" smtClean="0"/>
              <a:pPr>
                <a:defRPr/>
              </a:pPr>
              <a:t>7</a:t>
            </a:fld>
            <a:endParaRPr lang="en-US" dirty="0"/>
          </a:p>
        </p:txBody>
      </p:sp>
    </p:spTree>
    <p:extLst>
      <p:ext uri="{BB962C8B-B14F-4D97-AF65-F5344CB8AC3E}">
        <p14:creationId xmlns:p14="http://schemas.microsoft.com/office/powerpoint/2010/main" val="38822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8DDE6B-9C89-9996-2094-EB36347FE1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F13722-52A7-A421-5259-DD596B82B6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E6AC03-8D1F-9CDE-14F3-8F1D665ED45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6C1B23B-D9E3-FC6B-0BA9-19B07AF29614}"/>
              </a:ext>
            </a:extLst>
          </p:cNvPr>
          <p:cNvSpPr>
            <a:spLocks noGrp="1"/>
          </p:cNvSpPr>
          <p:nvPr>
            <p:ph type="sldNum" sz="quarter" idx="10"/>
          </p:nvPr>
        </p:nvSpPr>
        <p:spPr/>
        <p:txBody>
          <a:bodyPr/>
          <a:lstStyle/>
          <a:p>
            <a:pPr>
              <a:defRPr/>
            </a:pPr>
            <a:fld id="{76FEA435-0698-47DF-ABED-5ACA0055F4C8}" type="slidenum">
              <a:rPr lang="en-US" smtClean="0"/>
              <a:pPr>
                <a:defRPr/>
              </a:pPr>
              <a:t>8</a:t>
            </a:fld>
            <a:endParaRPr lang="en-US" dirty="0"/>
          </a:p>
        </p:txBody>
      </p:sp>
    </p:spTree>
    <p:extLst>
      <p:ext uri="{BB962C8B-B14F-4D97-AF65-F5344CB8AC3E}">
        <p14:creationId xmlns:p14="http://schemas.microsoft.com/office/powerpoint/2010/main" val="4250613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E2C7F-F20F-5189-BFFE-0AFA8B6DB8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78F7B7-D905-F30C-BDD0-A8FAC1EF9C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320882-B344-65D3-55DE-2498BE227A2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1D1FB8C-3E70-3298-E69C-ABB5F282F0F8}"/>
              </a:ext>
            </a:extLst>
          </p:cNvPr>
          <p:cNvSpPr>
            <a:spLocks noGrp="1"/>
          </p:cNvSpPr>
          <p:nvPr>
            <p:ph type="sldNum" sz="quarter" idx="10"/>
          </p:nvPr>
        </p:nvSpPr>
        <p:spPr/>
        <p:txBody>
          <a:bodyPr/>
          <a:lstStyle/>
          <a:p>
            <a:pPr>
              <a:defRPr/>
            </a:pPr>
            <a:fld id="{76FEA435-0698-47DF-ABED-5ACA0055F4C8}" type="slidenum">
              <a:rPr lang="en-US" smtClean="0"/>
              <a:pPr>
                <a:defRPr/>
              </a:pPr>
              <a:t>9</a:t>
            </a:fld>
            <a:endParaRPr lang="en-US" dirty="0"/>
          </a:p>
        </p:txBody>
      </p:sp>
    </p:spTree>
    <p:extLst>
      <p:ext uri="{BB962C8B-B14F-4D97-AF65-F5344CB8AC3E}">
        <p14:creationId xmlns:p14="http://schemas.microsoft.com/office/powerpoint/2010/main" val="2557355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6FEA435-0698-47DF-ABED-5ACA0055F4C8}" type="slidenum">
              <a:rPr lang="en-US" smtClean="0"/>
              <a:pPr>
                <a:defRPr/>
              </a:pPr>
              <a:t>10</a:t>
            </a:fld>
            <a:endParaRPr lang="en-US" dirty="0"/>
          </a:p>
        </p:txBody>
      </p:sp>
    </p:spTree>
    <p:extLst>
      <p:ext uri="{BB962C8B-B14F-4D97-AF65-F5344CB8AC3E}">
        <p14:creationId xmlns:p14="http://schemas.microsoft.com/office/powerpoint/2010/main" val="1313039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E81ADA-04C2-D175-391A-6E3F413F53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F33B10-697A-E04F-6E87-1F9DA5FE20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0988D6-BDB2-6C2B-2839-C7F02065388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AADFD1A-72D5-2821-78C6-072F0B097EDC}"/>
              </a:ext>
            </a:extLst>
          </p:cNvPr>
          <p:cNvSpPr>
            <a:spLocks noGrp="1"/>
          </p:cNvSpPr>
          <p:nvPr>
            <p:ph type="sldNum" sz="quarter" idx="10"/>
          </p:nvPr>
        </p:nvSpPr>
        <p:spPr/>
        <p:txBody>
          <a:bodyPr/>
          <a:lstStyle/>
          <a:p>
            <a:pPr>
              <a:defRPr/>
            </a:pPr>
            <a:fld id="{76FEA435-0698-47DF-ABED-5ACA0055F4C8}" type="slidenum">
              <a:rPr lang="en-US" smtClean="0"/>
              <a:pPr>
                <a:defRPr/>
              </a:pPr>
              <a:t>11</a:t>
            </a:fld>
            <a:endParaRPr lang="en-US" dirty="0"/>
          </a:p>
        </p:txBody>
      </p:sp>
    </p:spTree>
    <p:extLst>
      <p:ext uri="{BB962C8B-B14F-4D97-AF65-F5344CB8AC3E}">
        <p14:creationId xmlns:p14="http://schemas.microsoft.com/office/powerpoint/2010/main" val="2312581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B7BC42-07C7-0D37-A356-18242E6563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9805CD-4D6A-25FB-24FB-FA3EDF8660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B199A0-2C89-C54F-A94A-92401484630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8D7A742-81E0-0980-548E-5AA07EBD1128}"/>
              </a:ext>
            </a:extLst>
          </p:cNvPr>
          <p:cNvSpPr>
            <a:spLocks noGrp="1"/>
          </p:cNvSpPr>
          <p:nvPr>
            <p:ph type="sldNum" sz="quarter" idx="10"/>
          </p:nvPr>
        </p:nvSpPr>
        <p:spPr/>
        <p:txBody>
          <a:bodyPr/>
          <a:lstStyle/>
          <a:p>
            <a:pPr>
              <a:defRPr/>
            </a:pPr>
            <a:fld id="{76FEA435-0698-47DF-ABED-5ACA0055F4C8}" type="slidenum">
              <a:rPr lang="en-US" smtClean="0"/>
              <a:pPr>
                <a:defRPr/>
              </a:pPr>
              <a:t>12</a:t>
            </a:fld>
            <a:endParaRPr lang="en-US" dirty="0"/>
          </a:p>
        </p:txBody>
      </p:sp>
    </p:spTree>
    <p:extLst>
      <p:ext uri="{BB962C8B-B14F-4D97-AF65-F5344CB8AC3E}">
        <p14:creationId xmlns:p14="http://schemas.microsoft.com/office/powerpoint/2010/main" val="2610335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7C7C09-B650-BBC5-D37B-048AB072A8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20731B-69A2-64CF-C47F-8E736AA163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7B6C74-AC86-DCEF-CA31-F9116FF6C37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F3F7D78-FD6D-F45C-D0EE-440E6E102BC1}"/>
              </a:ext>
            </a:extLst>
          </p:cNvPr>
          <p:cNvSpPr>
            <a:spLocks noGrp="1"/>
          </p:cNvSpPr>
          <p:nvPr>
            <p:ph type="sldNum" sz="quarter" idx="10"/>
          </p:nvPr>
        </p:nvSpPr>
        <p:spPr/>
        <p:txBody>
          <a:bodyPr/>
          <a:lstStyle/>
          <a:p>
            <a:pPr>
              <a:defRPr/>
            </a:pPr>
            <a:fld id="{76FEA435-0698-47DF-ABED-5ACA0055F4C8}" type="slidenum">
              <a:rPr lang="en-US" smtClean="0"/>
              <a:pPr>
                <a:defRPr/>
              </a:pPr>
              <a:t>13</a:t>
            </a:fld>
            <a:endParaRPr lang="en-US" dirty="0"/>
          </a:p>
        </p:txBody>
      </p:sp>
    </p:spTree>
    <p:extLst>
      <p:ext uri="{BB962C8B-B14F-4D97-AF65-F5344CB8AC3E}">
        <p14:creationId xmlns:p14="http://schemas.microsoft.com/office/powerpoint/2010/main" val="31632117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7066" indent="-291179" eaLnBrk="0" hangingPunct="0">
              <a:spcBef>
                <a:spcPct val="30000"/>
              </a:spcBef>
              <a:defRPr sz="1200">
                <a:solidFill>
                  <a:schemeClr val="tx1"/>
                </a:solidFill>
                <a:latin typeface="Arial" pitchFamily="34" charset="0"/>
              </a:defRPr>
            </a:lvl2pPr>
            <a:lvl3pPr marL="1164717" indent="-232943" eaLnBrk="0" hangingPunct="0">
              <a:spcBef>
                <a:spcPct val="30000"/>
              </a:spcBef>
              <a:defRPr sz="1200">
                <a:solidFill>
                  <a:schemeClr val="tx1"/>
                </a:solidFill>
                <a:latin typeface="Arial" pitchFamily="34" charset="0"/>
              </a:defRPr>
            </a:lvl3pPr>
            <a:lvl4pPr marL="1630604" indent="-232943" eaLnBrk="0" hangingPunct="0">
              <a:spcBef>
                <a:spcPct val="30000"/>
              </a:spcBef>
              <a:defRPr sz="1200">
                <a:solidFill>
                  <a:schemeClr val="tx1"/>
                </a:solidFill>
                <a:latin typeface="Arial" pitchFamily="34" charset="0"/>
              </a:defRPr>
            </a:lvl4pPr>
            <a:lvl5pPr marL="2096491" indent="-232943" eaLnBrk="0" hangingPunct="0">
              <a:spcBef>
                <a:spcPct val="30000"/>
              </a:spcBef>
              <a:defRPr sz="1200">
                <a:solidFill>
                  <a:schemeClr val="tx1"/>
                </a:solidFill>
                <a:latin typeface="Arial" pitchFamily="34" charset="0"/>
              </a:defRPr>
            </a:lvl5pPr>
            <a:lvl6pPr marL="2562377" indent="-232943" eaLnBrk="0" fontAlgn="base" hangingPunct="0">
              <a:spcBef>
                <a:spcPct val="30000"/>
              </a:spcBef>
              <a:spcAft>
                <a:spcPct val="0"/>
              </a:spcAft>
              <a:defRPr sz="1200">
                <a:solidFill>
                  <a:schemeClr val="tx1"/>
                </a:solidFill>
                <a:latin typeface="Arial" pitchFamily="34" charset="0"/>
              </a:defRPr>
            </a:lvl6pPr>
            <a:lvl7pPr marL="3028264" indent="-232943" eaLnBrk="0" fontAlgn="base" hangingPunct="0">
              <a:spcBef>
                <a:spcPct val="30000"/>
              </a:spcBef>
              <a:spcAft>
                <a:spcPct val="0"/>
              </a:spcAft>
              <a:defRPr sz="1200">
                <a:solidFill>
                  <a:schemeClr val="tx1"/>
                </a:solidFill>
                <a:latin typeface="Arial" pitchFamily="34" charset="0"/>
              </a:defRPr>
            </a:lvl7pPr>
            <a:lvl8pPr marL="3494151" indent="-232943" eaLnBrk="0" fontAlgn="base" hangingPunct="0">
              <a:spcBef>
                <a:spcPct val="30000"/>
              </a:spcBef>
              <a:spcAft>
                <a:spcPct val="0"/>
              </a:spcAft>
              <a:defRPr sz="1200">
                <a:solidFill>
                  <a:schemeClr val="tx1"/>
                </a:solidFill>
                <a:latin typeface="Arial" pitchFamily="34" charset="0"/>
              </a:defRPr>
            </a:lvl8pPr>
            <a:lvl9pPr marL="3960038" indent="-23294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493ABB54-B715-4773-91FA-B7CF783992D2}" type="slidenum">
              <a:rPr lang="en-US" altLang="en-US" smtClean="0">
                <a:solidFill>
                  <a:srgbClr val="000000"/>
                </a:solidFill>
                <a:cs typeface="Arial" pitchFamily="34" charset="0"/>
              </a:rPr>
              <a:pPr eaLnBrk="1" hangingPunct="1">
                <a:spcBef>
                  <a:spcPct val="0"/>
                </a:spcBef>
              </a:pPr>
              <a:t>14</a:t>
            </a:fld>
            <a:endParaRPr lang="en-US" altLang="en-US" dirty="0">
              <a:solidFill>
                <a:srgbClr val="000000"/>
              </a:solidFill>
              <a:cs typeface="Arial" pitchFamily="34" charset="0"/>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2943" indent="-232943" eaLnBrk="1" hangingPunct="1">
              <a:lnSpc>
                <a:spcPct val="80000"/>
              </a:lnSpc>
            </a:pPr>
            <a:endParaRPr lang="en-US" altLang="en-US" sz="800" b="1" i="1" dirty="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FDDC672B-C3EC-4734-AEA1-57CED218022F}" type="slidenum">
              <a:rPr lang="en-US"/>
              <a:pPr>
                <a:defRPr/>
              </a:pPr>
              <a:t>‹#›</a:t>
            </a:fld>
            <a:endParaRPr lang="en-US" dirty="0"/>
          </a:p>
        </p:txBody>
      </p:sp>
    </p:spTree>
    <p:extLst>
      <p:ext uri="{BB962C8B-B14F-4D97-AF65-F5344CB8AC3E}">
        <p14:creationId xmlns:p14="http://schemas.microsoft.com/office/powerpoint/2010/main" val="3737786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44BE1B-8B45-4717-92B7-0724481572E6}" type="slidenum">
              <a:rPr lang="en-US"/>
              <a:pPr>
                <a:defRPr/>
              </a:pPr>
              <a:t>‹#›</a:t>
            </a:fld>
            <a:endParaRPr lang="en-US" dirty="0"/>
          </a:p>
        </p:txBody>
      </p:sp>
    </p:spTree>
    <p:extLst>
      <p:ext uri="{BB962C8B-B14F-4D97-AF65-F5344CB8AC3E}">
        <p14:creationId xmlns:p14="http://schemas.microsoft.com/office/powerpoint/2010/main" val="4113870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8587EEFF-FFB3-47D7-B924-8276E0448CDF}" type="slidenum">
              <a:rPr lang="en-US"/>
              <a:pPr>
                <a:defRPr/>
              </a:pPr>
              <a:t>‹#›</a:t>
            </a:fld>
            <a:endParaRPr lang="en-US" dirty="0"/>
          </a:p>
        </p:txBody>
      </p:sp>
    </p:spTree>
    <p:extLst>
      <p:ext uri="{BB962C8B-B14F-4D97-AF65-F5344CB8AC3E}">
        <p14:creationId xmlns:p14="http://schemas.microsoft.com/office/powerpoint/2010/main" val="29013762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D9A4669-81EB-4DDA-A129-0E52B75C382F}" type="slidenum">
              <a:rPr lang="en-US"/>
              <a:pPr>
                <a:defRPr/>
              </a:pPr>
              <a:t>‹#›</a:t>
            </a:fld>
            <a:endParaRPr lang="en-US" dirty="0"/>
          </a:p>
        </p:txBody>
      </p:sp>
    </p:spTree>
    <p:extLst>
      <p:ext uri="{BB962C8B-B14F-4D97-AF65-F5344CB8AC3E}">
        <p14:creationId xmlns:p14="http://schemas.microsoft.com/office/powerpoint/2010/main" val="2004094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6EC0659C-2EA8-47A5-AA24-BDA7BD0C7C1C}" type="slidenum">
              <a:rPr lang="en-US"/>
              <a:pPr>
                <a:defRPr/>
              </a:pPr>
              <a:t>‹#›</a:t>
            </a:fld>
            <a:endParaRPr lang="en-US" dirty="0"/>
          </a:p>
        </p:txBody>
      </p:sp>
    </p:spTree>
    <p:extLst>
      <p:ext uri="{BB962C8B-B14F-4D97-AF65-F5344CB8AC3E}">
        <p14:creationId xmlns:p14="http://schemas.microsoft.com/office/powerpoint/2010/main" val="2880940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0DBB2286-D513-4890-BDBC-773219AF3D58}" type="slidenum">
              <a:rPr lang="en-US"/>
              <a:pPr>
                <a:defRPr/>
              </a:pPr>
              <a:t>‹#›</a:t>
            </a:fld>
            <a:endParaRPr lang="en-US" dirty="0"/>
          </a:p>
        </p:txBody>
      </p:sp>
    </p:spTree>
    <p:extLst>
      <p:ext uri="{BB962C8B-B14F-4D97-AF65-F5344CB8AC3E}">
        <p14:creationId xmlns:p14="http://schemas.microsoft.com/office/powerpoint/2010/main" val="3999349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172042B-4B8B-44BE-A151-B720244551F2}" type="slidenum">
              <a:rPr lang="en-US"/>
              <a:pPr>
                <a:defRPr/>
              </a:pPr>
              <a:t>‹#›</a:t>
            </a:fld>
            <a:endParaRPr lang="en-US" dirty="0"/>
          </a:p>
        </p:txBody>
      </p:sp>
    </p:spTree>
    <p:extLst>
      <p:ext uri="{BB962C8B-B14F-4D97-AF65-F5344CB8AC3E}">
        <p14:creationId xmlns:p14="http://schemas.microsoft.com/office/powerpoint/2010/main" val="293504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89B8FE9C-CF99-4058-A0B5-67337D48D430}" type="slidenum">
              <a:rPr lang="en-US"/>
              <a:pPr>
                <a:defRPr/>
              </a:pPr>
              <a:t>‹#›</a:t>
            </a:fld>
            <a:endParaRPr lang="en-US" dirty="0"/>
          </a:p>
        </p:txBody>
      </p:sp>
    </p:spTree>
    <p:extLst>
      <p:ext uri="{BB962C8B-B14F-4D97-AF65-F5344CB8AC3E}">
        <p14:creationId xmlns:p14="http://schemas.microsoft.com/office/powerpoint/2010/main" val="2528011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69AA62E5-78EC-4837-82E3-037F22D911A6}" type="slidenum">
              <a:rPr lang="en-US"/>
              <a:pPr>
                <a:defRPr/>
              </a:pPr>
              <a:t>‹#›</a:t>
            </a:fld>
            <a:endParaRPr lang="en-US" dirty="0"/>
          </a:p>
        </p:txBody>
      </p:sp>
    </p:spTree>
    <p:extLst>
      <p:ext uri="{BB962C8B-B14F-4D97-AF65-F5344CB8AC3E}">
        <p14:creationId xmlns:p14="http://schemas.microsoft.com/office/powerpoint/2010/main" val="2957691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D08F84AE-73BD-4767-A4A9-D488059BB833}" type="slidenum">
              <a:rPr lang="en-US"/>
              <a:pPr>
                <a:defRPr/>
              </a:pPr>
              <a:t>‹#›</a:t>
            </a:fld>
            <a:endParaRPr lang="en-US" dirty="0"/>
          </a:p>
        </p:txBody>
      </p:sp>
    </p:spTree>
    <p:extLst>
      <p:ext uri="{BB962C8B-B14F-4D97-AF65-F5344CB8AC3E}">
        <p14:creationId xmlns:p14="http://schemas.microsoft.com/office/powerpoint/2010/main" val="2843757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DC7F39AD-DBE1-4303-9B61-589B89BCB1A6}" type="slidenum">
              <a:rPr lang="en-US"/>
              <a:pPr>
                <a:defRPr/>
              </a:pPr>
              <a:t>‹#›</a:t>
            </a:fld>
            <a:endParaRPr lang="en-US" dirty="0"/>
          </a:p>
        </p:txBody>
      </p:sp>
    </p:spTree>
    <p:extLst>
      <p:ext uri="{BB962C8B-B14F-4D97-AF65-F5344CB8AC3E}">
        <p14:creationId xmlns:p14="http://schemas.microsoft.com/office/powerpoint/2010/main" val="1131700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E801BC75-5704-4C72-82E5-FC53F2C56336}" type="slidenum">
              <a:rPr lang="en-US"/>
              <a:pPr>
                <a:defRPr/>
              </a:pPr>
              <a:t>‹#›</a:t>
            </a:fld>
            <a:endParaRPr lang="en-US" dirty="0"/>
          </a:p>
        </p:txBody>
      </p:sp>
    </p:spTree>
    <p:extLst>
      <p:ext uri="{BB962C8B-B14F-4D97-AF65-F5344CB8AC3E}">
        <p14:creationId xmlns:p14="http://schemas.microsoft.com/office/powerpoint/2010/main" val="1614659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mn-cs"/>
              </a:defRPr>
            </a:lvl1pPr>
          </a:lstStyle>
          <a:p>
            <a:pPr>
              <a:defRPr/>
            </a:pPr>
            <a:fld id="{DBBFE48A-A78C-4C8E-888C-F9B33DDE16AF}"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rcRect l="37067" t="34584" r="36896" b="33640"/>
          <a:stretch>
            <a:fillRect/>
          </a:stretch>
        </p:blipFill>
        <p:spPr bwMode="auto">
          <a:xfrm>
            <a:off x="2397125" y="1270000"/>
            <a:ext cx="4349750"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Concept Plan</a:t>
            </a:r>
            <a:br>
              <a:rPr lang="en-US" altLang="en-US" sz="2000" dirty="0">
                <a:latin typeface="Bookman Old Style" panose="02050604050505020204" pitchFamily="18" charset="0"/>
              </a:rPr>
            </a:br>
            <a:endParaRPr lang="en-US" altLang="en-US" sz="2000" dirty="0">
              <a:latin typeface="Bookman Old Style" panose="02050604050505020204" pitchFamily="18" charset="0"/>
            </a:endParaRPr>
          </a:p>
        </p:txBody>
      </p:sp>
      <p:pic>
        <p:nvPicPr>
          <p:cNvPr id="3" name="Picture 2"/>
          <p:cNvPicPr>
            <a:picLocks noChangeAspect="1"/>
          </p:cNvPicPr>
          <p:nvPr/>
        </p:nvPicPr>
        <p:blipFill>
          <a:blip r:embed="rId3"/>
          <a:srcRect/>
          <a:stretch/>
        </p:blipFill>
        <p:spPr>
          <a:xfrm>
            <a:off x="537348" y="429026"/>
            <a:ext cx="8069300" cy="5379533"/>
          </a:xfrm>
          <a:prstGeom prst="rect">
            <a:avLst/>
          </a:prstGeom>
        </p:spPr>
      </p:pic>
    </p:spTree>
    <p:extLst>
      <p:ext uri="{BB962C8B-B14F-4D97-AF65-F5344CB8AC3E}">
        <p14:creationId xmlns:p14="http://schemas.microsoft.com/office/powerpoint/2010/main" val="26893223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BB42FC-979D-875C-D286-3FD051E5051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C47FB305-C311-CC60-18E5-F9D8DC8500DC}"/>
              </a:ext>
            </a:extLst>
          </p:cNvPr>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Architectural Images</a:t>
            </a:r>
          </a:p>
        </p:txBody>
      </p:sp>
      <p:pic>
        <p:nvPicPr>
          <p:cNvPr id="4" name="Picture 3">
            <a:extLst>
              <a:ext uri="{FF2B5EF4-FFF2-40B4-BE49-F238E27FC236}">
                <a16:creationId xmlns:a16="http://schemas.microsoft.com/office/drawing/2014/main" id="{BD1FE3F6-DED3-1BA2-4FAD-FB55D062C054}"/>
              </a:ext>
            </a:extLst>
          </p:cNvPr>
          <p:cNvPicPr>
            <a:picLocks noChangeAspect="1"/>
          </p:cNvPicPr>
          <p:nvPr/>
        </p:nvPicPr>
        <p:blipFill>
          <a:blip r:embed="rId3"/>
          <a:srcRect/>
          <a:stretch/>
        </p:blipFill>
        <p:spPr>
          <a:xfrm>
            <a:off x="310522" y="0"/>
            <a:ext cx="3956677" cy="3055727"/>
          </a:xfrm>
          <a:prstGeom prst="rect">
            <a:avLst/>
          </a:prstGeom>
        </p:spPr>
      </p:pic>
      <p:pic>
        <p:nvPicPr>
          <p:cNvPr id="3" name="Picture 2">
            <a:extLst>
              <a:ext uri="{FF2B5EF4-FFF2-40B4-BE49-F238E27FC236}">
                <a16:creationId xmlns:a16="http://schemas.microsoft.com/office/drawing/2014/main" id="{A4B0E8C8-A3BE-CF08-22A5-83ADDB40D98D}"/>
              </a:ext>
            </a:extLst>
          </p:cNvPr>
          <p:cNvPicPr>
            <a:picLocks noChangeAspect="1"/>
          </p:cNvPicPr>
          <p:nvPr/>
        </p:nvPicPr>
        <p:blipFill>
          <a:blip r:embed="rId4"/>
          <a:srcRect/>
          <a:stretch/>
        </p:blipFill>
        <p:spPr>
          <a:xfrm>
            <a:off x="4873705" y="-1"/>
            <a:ext cx="3749116" cy="2899791"/>
          </a:xfrm>
          <a:prstGeom prst="rect">
            <a:avLst/>
          </a:prstGeom>
        </p:spPr>
      </p:pic>
      <p:pic>
        <p:nvPicPr>
          <p:cNvPr id="8" name="Picture 7">
            <a:extLst>
              <a:ext uri="{FF2B5EF4-FFF2-40B4-BE49-F238E27FC236}">
                <a16:creationId xmlns:a16="http://schemas.microsoft.com/office/drawing/2014/main" id="{B52F5AFF-205E-CA93-FE74-784861AE0A05}"/>
              </a:ext>
            </a:extLst>
          </p:cNvPr>
          <p:cNvPicPr>
            <a:picLocks noChangeAspect="1"/>
          </p:cNvPicPr>
          <p:nvPr/>
        </p:nvPicPr>
        <p:blipFill>
          <a:blip r:embed="rId5"/>
          <a:srcRect/>
          <a:stretch/>
        </p:blipFill>
        <p:spPr>
          <a:xfrm>
            <a:off x="4873705" y="2706374"/>
            <a:ext cx="3749116" cy="2875155"/>
          </a:xfrm>
          <a:prstGeom prst="rect">
            <a:avLst/>
          </a:prstGeom>
        </p:spPr>
      </p:pic>
      <p:pic>
        <p:nvPicPr>
          <p:cNvPr id="12" name="Picture 11">
            <a:extLst>
              <a:ext uri="{FF2B5EF4-FFF2-40B4-BE49-F238E27FC236}">
                <a16:creationId xmlns:a16="http://schemas.microsoft.com/office/drawing/2014/main" id="{C984456D-F2DC-BB1E-9CA5-FEFA5CFB5602}"/>
              </a:ext>
            </a:extLst>
          </p:cNvPr>
          <p:cNvPicPr>
            <a:picLocks noChangeAspect="1"/>
          </p:cNvPicPr>
          <p:nvPr/>
        </p:nvPicPr>
        <p:blipFill>
          <a:blip r:embed="rId6"/>
          <a:srcRect/>
          <a:stretch/>
        </p:blipFill>
        <p:spPr>
          <a:xfrm>
            <a:off x="286168" y="2552328"/>
            <a:ext cx="3981031" cy="3041645"/>
          </a:xfrm>
          <a:prstGeom prst="rect">
            <a:avLst/>
          </a:prstGeom>
        </p:spPr>
      </p:pic>
    </p:spTree>
    <p:extLst>
      <p:ext uri="{BB962C8B-B14F-4D97-AF65-F5344CB8AC3E}">
        <p14:creationId xmlns:p14="http://schemas.microsoft.com/office/powerpoint/2010/main" val="34095591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946DF4-6DEF-DF2E-6B3B-08261DDB0466}"/>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03FE3706-6986-3AA8-7C51-3F6768F0C62A}"/>
              </a:ext>
            </a:extLst>
          </p:cNvPr>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Architectural Images</a:t>
            </a:r>
          </a:p>
        </p:txBody>
      </p:sp>
      <p:pic>
        <p:nvPicPr>
          <p:cNvPr id="4" name="Picture 3">
            <a:extLst>
              <a:ext uri="{FF2B5EF4-FFF2-40B4-BE49-F238E27FC236}">
                <a16:creationId xmlns:a16="http://schemas.microsoft.com/office/drawing/2014/main" id="{A660E049-E82B-7E75-998D-A13D42A29258}"/>
              </a:ext>
            </a:extLst>
          </p:cNvPr>
          <p:cNvPicPr>
            <a:picLocks noChangeAspect="1"/>
          </p:cNvPicPr>
          <p:nvPr/>
        </p:nvPicPr>
        <p:blipFill>
          <a:blip r:embed="rId3"/>
          <a:srcRect/>
          <a:stretch/>
        </p:blipFill>
        <p:spPr>
          <a:xfrm>
            <a:off x="99346" y="1219200"/>
            <a:ext cx="4669250" cy="3581400"/>
          </a:xfrm>
          <a:prstGeom prst="rect">
            <a:avLst/>
          </a:prstGeom>
        </p:spPr>
      </p:pic>
      <p:pic>
        <p:nvPicPr>
          <p:cNvPr id="3" name="Picture 2">
            <a:extLst>
              <a:ext uri="{FF2B5EF4-FFF2-40B4-BE49-F238E27FC236}">
                <a16:creationId xmlns:a16="http://schemas.microsoft.com/office/drawing/2014/main" id="{1270A837-8184-83D0-A60E-EBDB431B9698}"/>
              </a:ext>
            </a:extLst>
          </p:cNvPr>
          <p:cNvPicPr>
            <a:picLocks noChangeAspect="1"/>
          </p:cNvPicPr>
          <p:nvPr/>
        </p:nvPicPr>
        <p:blipFill>
          <a:blip r:embed="rId4"/>
          <a:srcRect/>
          <a:stretch/>
        </p:blipFill>
        <p:spPr>
          <a:xfrm>
            <a:off x="4768596" y="1219200"/>
            <a:ext cx="4324326" cy="3352800"/>
          </a:xfrm>
          <a:prstGeom prst="rect">
            <a:avLst/>
          </a:prstGeom>
        </p:spPr>
      </p:pic>
    </p:spTree>
    <p:extLst>
      <p:ext uri="{BB962C8B-B14F-4D97-AF65-F5344CB8AC3E}">
        <p14:creationId xmlns:p14="http://schemas.microsoft.com/office/powerpoint/2010/main" val="2896078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4F992C-4874-F645-1C72-B1102EB23DBC}"/>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4AAEC60-49A2-BC8C-B61D-E2A433C7246F}"/>
              </a:ext>
            </a:extLst>
          </p:cNvPr>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Architectural Images</a:t>
            </a:r>
          </a:p>
        </p:txBody>
      </p:sp>
      <p:pic>
        <p:nvPicPr>
          <p:cNvPr id="4" name="Picture 3">
            <a:extLst>
              <a:ext uri="{FF2B5EF4-FFF2-40B4-BE49-F238E27FC236}">
                <a16:creationId xmlns:a16="http://schemas.microsoft.com/office/drawing/2014/main" id="{03A31849-BF9D-00C6-9077-5013D52FEC57}"/>
              </a:ext>
            </a:extLst>
          </p:cNvPr>
          <p:cNvPicPr>
            <a:picLocks noChangeAspect="1"/>
          </p:cNvPicPr>
          <p:nvPr/>
        </p:nvPicPr>
        <p:blipFill>
          <a:blip r:embed="rId3"/>
          <a:srcRect/>
          <a:stretch/>
        </p:blipFill>
        <p:spPr>
          <a:xfrm>
            <a:off x="286168" y="-1"/>
            <a:ext cx="4209632" cy="2723879"/>
          </a:xfrm>
          <a:prstGeom prst="rect">
            <a:avLst/>
          </a:prstGeom>
        </p:spPr>
      </p:pic>
      <p:pic>
        <p:nvPicPr>
          <p:cNvPr id="3" name="Picture 2">
            <a:extLst>
              <a:ext uri="{FF2B5EF4-FFF2-40B4-BE49-F238E27FC236}">
                <a16:creationId xmlns:a16="http://schemas.microsoft.com/office/drawing/2014/main" id="{C4060F19-A718-8ADE-56B9-1CD5175938C8}"/>
              </a:ext>
            </a:extLst>
          </p:cNvPr>
          <p:cNvPicPr>
            <a:picLocks noChangeAspect="1"/>
          </p:cNvPicPr>
          <p:nvPr/>
        </p:nvPicPr>
        <p:blipFill>
          <a:blip r:embed="rId4"/>
          <a:srcRect/>
          <a:stretch/>
        </p:blipFill>
        <p:spPr>
          <a:xfrm>
            <a:off x="4901156" y="27432"/>
            <a:ext cx="4079333" cy="2639568"/>
          </a:xfrm>
          <a:prstGeom prst="rect">
            <a:avLst/>
          </a:prstGeom>
        </p:spPr>
      </p:pic>
      <p:pic>
        <p:nvPicPr>
          <p:cNvPr id="8" name="Picture 7">
            <a:extLst>
              <a:ext uri="{FF2B5EF4-FFF2-40B4-BE49-F238E27FC236}">
                <a16:creationId xmlns:a16="http://schemas.microsoft.com/office/drawing/2014/main" id="{C3762255-86ED-95D6-16B1-1AE648386030}"/>
              </a:ext>
            </a:extLst>
          </p:cNvPr>
          <p:cNvPicPr>
            <a:picLocks noChangeAspect="1"/>
          </p:cNvPicPr>
          <p:nvPr/>
        </p:nvPicPr>
        <p:blipFill>
          <a:blip r:embed="rId5"/>
          <a:srcRect/>
          <a:stretch/>
        </p:blipFill>
        <p:spPr>
          <a:xfrm>
            <a:off x="4873705" y="2699570"/>
            <a:ext cx="4106784" cy="2657330"/>
          </a:xfrm>
          <a:prstGeom prst="rect">
            <a:avLst/>
          </a:prstGeom>
        </p:spPr>
      </p:pic>
      <p:pic>
        <p:nvPicPr>
          <p:cNvPr id="12" name="Picture 11">
            <a:extLst>
              <a:ext uri="{FF2B5EF4-FFF2-40B4-BE49-F238E27FC236}">
                <a16:creationId xmlns:a16="http://schemas.microsoft.com/office/drawing/2014/main" id="{26A76946-2041-6A35-5178-C8F4BCDFD754}"/>
              </a:ext>
            </a:extLst>
          </p:cNvPr>
          <p:cNvPicPr>
            <a:picLocks noChangeAspect="1"/>
          </p:cNvPicPr>
          <p:nvPr/>
        </p:nvPicPr>
        <p:blipFill>
          <a:blip r:embed="rId6"/>
          <a:srcRect/>
          <a:stretch/>
        </p:blipFill>
        <p:spPr>
          <a:xfrm>
            <a:off x="286168" y="2663501"/>
            <a:ext cx="4209632" cy="2723879"/>
          </a:xfrm>
          <a:prstGeom prst="rect">
            <a:avLst/>
          </a:prstGeom>
        </p:spPr>
      </p:pic>
    </p:spTree>
    <p:extLst>
      <p:ext uri="{BB962C8B-B14F-4D97-AF65-F5344CB8AC3E}">
        <p14:creationId xmlns:p14="http://schemas.microsoft.com/office/powerpoint/2010/main" val="6602161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12"/>
          <p:cNvSpPr>
            <a:spLocks noChangeArrowheads="1"/>
          </p:cNvSpPr>
          <p:nvPr/>
        </p:nvSpPr>
        <p:spPr bwMode="auto">
          <a:xfrm>
            <a:off x="228600" y="228600"/>
            <a:ext cx="8686800" cy="64008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endParaRPr>
          </a:p>
        </p:txBody>
      </p:sp>
      <p:sp>
        <p:nvSpPr>
          <p:cNvPr id="2" name="Content Placeholder 1"/>
          <p:cNvSpPr>
            <a:spLocks noGrp="1"/>
          </p:cNvSpPr>
          <p:nvPr>
            <p:ph idx="1"/>
          </p:nvPr>
        </p:nvSpPr>
        <p:spPr>
          <a:xfrm>
            <a:off x="424006" y="762000"/>
            <a:ext cx="8372187" cy="5427820"/>
          </a:xfrm>
        </p:spPr>
        <p:txBody>
          <a:bodyPr/>
          <a:lstStyle/>
          <a:p>
            <a:pPr marL="0" lvl="0" indent="0">
              <a:buNone/>
            </a:pPr>
            <a:r>
              <a:rPr lang="en-US" sz="1600" b="1" dirty="0">
                <a:latin typeface="Bookman Old Style" panose="02050604050505020204" pitchFamily="18" charset="0"/>
              </a:rPr>
              <a:t>Based on Board of Commissioners policies, decision-making criteria, and standards outlined in the development codes of Oconee County, staff recommends conditional approval of this request for a change of conditions subject to the following conditions to be fulfilled at the expense of the owner/developer: </a:t>
            </a:r>
          </a:p>
          <a:p>
            <a:pPr marL="0" lvl="0" indent="0">
              <a:buNone/>
            </a:pPr>
            <a:endParaRPr lang="en-US" sz="1600" dirty="0">
              <a:latin typeface="Bookman Old Style" panose="02050604050505020204" pitchFamily="18" charset="0"/>
            </a:endParaRPr>
          </a:p>
          <a:p>
            <a:pPr marL="0" indent="0">
              <a:buNone/>
            </a:pPr>
            <a:r>
              <a:rPr lang="en-US" sz="1400" dirty="0">
                <a:latin typeface="Bookman Old Style" panose="02050604050505020204" pitchFamily="18" charset="0"/>
              </a:rPr>
              <a:t>1. Development design and structures shall meet or exceed the standards indicated on the concept plan, narrative, representative architectural sketches, and other documents submitted with the zoning application and attached hereto. This condition shall not construe approval of any standard that is not in conformity with the Unified Development Code. </a:t>
            </a:r>
          </a:p>
          <a:p>
            <a:pPr marL="0" indent="0">
              <a:buNone/>
            </a:pPr>
            <a:r>
              <a:rPr lang="en-US" sz="1400" dirty="0">
                <a:latin typeface="Bookman Old Style" panose="02050604050505020204" pitchFamily="18" charset="0"/>
              </a:rPr>
              <a:t>2. The owner at their own expense shall construct the improvements required by the County for public water and public wastewater services for the subject property and shall convey the same to the County, free of all liens. Said improvements shall include all on-site improvements and such off-site improvements as are required by the County to provide service to subject property.</a:t>
            </a:r>
          </a:p>
          <a:p>
            <a:pPr marL="0" indent="0">
              <a:buNone/>
            </a:pPr>
            <a:r>
              <a:rPr lang="en-US" sz="1400" dirty="0">
                <a:latin typeface="Bookman Old Style" panose="02050604050505020204" pitchFamily="18" charset="0"/>
              </a:rPr>
              <a:t>3. At its expense, Owner shall make all right of way improvements and shall dedicate all rights of way which are required by the County after the County’s review of Owner's development plans pursuant to the County’s ordinances and regulations. All such improvements shall be shown on the preliminary site plan and site development plans for the project and no development permit shall be issued until Owner has agreed to such improvements and dedication.</a:t>
            </a:r>
          </a:p>
          <a:p>
            <a:pPr marL="0" indent="0">
              <a:buNone/>
            </a:pPr>
            <a:r>
              <a:rPr lang="en-US" sz="1400" dirty="0">
                <a:latin typeface="Bookman Old Style" panose="02050604050505020204" pitchFamily="18" charset="0"/>
              </a:rPr>
              <a:t>4. Automotive Oil Change and Lubrication Shop and a Car Wash are added to the previous permitted uses of retail, banking and restaurants for the out-lot.</a:t>
            </a:r>
          </a:p>
          <a:p>
            <a:pPr marL="0" indent="0">
              <a:buNone/>
            </a:pPr>
            <a:r>
              <a:rPr lang="en-US" sz="1400" dirty="0">
                <a:latin typeface="Bookman Old Style" panose="02050604050505020204" pitchFamily="18" charset="0"/>
              </a:rPr>
              <a:t>5. No outdoor storage or display is permitted including auto parts or tires.</a:t>
            </a:r>
          </a:p>
        </p:txBody>
      </p:sp>
      <p:sp>
        <p:nvSpPr>
          <p:cNvPr id="7" name="Text Box 10"/>
          <p:cNvSpPr txBox="1">
            <a:spLocks noChangeArrowheads="1"/>
          </p:cNvSpPr>
          <p:nvPr/>
        </p:nvSpPr>
        <p:spPr bwMode="auto">
          <a:xfrm>
            <a:off x="304800" y="300335"/>
            <a:ext cx="861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lvl="0" eaLnBrk="1" hangingPunct="1">
              <a:spcBef>
                <a:spcPct val="0"/>
              </a:spcBef>
              <a:buNone/>
            </a:pPr>
            <a:r>
              <a:rPr lang="en-US" altLang="en-US" sz="2400" b="1" i="1" dirty="0">
                <a:solidFill>
                  <a:srgbClr val="0000FF"/>
                </a:solidFill>
                <a:latin typeface="Bookman Old Style" panose="02050604050505020204" pitchFamily="18" charset="0"/>
              </a:rPr>
              <a:t>Staff Recommendation </a:t>
            </a:r>
            <a:r>
              <a:rPr lang="en-US" altLang="en-US" sz="2000" b="1" i="1" dirty="0">
                <a:solidFill>
                  <a:srgbClr val="0000FF"/>
                </a:solidFill>
                <a:latin typeface="Bookman Old Style" panose="02050604050505020204" pitchFamily="18" charset="0"/>
              </a:rPr>
              <a:t>	</a:t>
            </a:r>
            <a:endParaRPr lang="en-US" altLang="en-US" sz="2000" b="1" dirty="0">
              <a:latin typeface="Calibri" pitchFamily="34" charset="0"/>
            </a:endParaRPr>
          </a:p>
        </p:txBody>
      </p:sp>
      <p:cxnSp>
        <p:nvCxnSpPr>
          <p:cNvPr id="8" name="Straight Connector 7"/>
          <p:cNvCxnSpPr/>
          <p:nvPr/>
        </p:nvCxnSpPr>
        <p:spPr bwMode="auto">
          <a:xfrm>
            <a:off x="424006" y="762000"/>
            <a:ext cx="80157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split orient="vert" dir="in"/>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title"/>
          </p:nvPr>
        </p:nvSpPr>
        <p:spPr>
          <a:xfrm>
            <a:off x="152400" y="6172200"/>
            <a:ext cx="8077200" cy="609600"/>
          </a:xfrm>
        </p:spPr>
        <p:txBody>
          <a:bodyPr/>
          <a:lstStyle/>
          <a:p>
            <a:pPr algn="l" eaLnBrk="1" hangingPunct="1"/>
            <a:r>
              <a:rPr lang="en-US" altLang="en-US" sz="2400" dirty="0">
                <a:latin typeface="Bookman Old Style" panose="02050604050505020204" pitchFamily="18" charset="0"/>
              </a:rPr>
              <a:t>Site Location </a:t>
            </a:r>
          </a:p>
        </p:txBody>
      </p:sp>
      <p:pic>
        <p:nvPicPr>
          <p:cNvPr id="3" name="Picture 2">
            <a:extLst>
              <a:ext uri="{FF2B5EF4-FFF2-40B4-BE49-F238E27FC236}">
                <a16:creationId xmlns:a16="http://schemas.microsoft.com/office/drawing/2014/main" id="{4446727D-44CF-4008-93FF-10C6C9BA0007}"/>
              </a:ext>
            </a:extLst>
          </p:cNvPr>
          <p:cNvPicPr>
            <a:picLocks noChangeAspect="1"/>
          </p:cNvPicPr>
          <p:nvPr/>
        </p:nvPicPr>
        <p:blipFill>
          <a:blip r:embed="rId2"/>
          <a:srcRect/>
          <a:stretch/>
        </p:blipFill>
        <p:spPr>
          <a:xfrm>
            <a:off x="114704" y="533400"/>
            <a:ext cx="8929243" cy="5777746"/>
          </a:xfrm>
          <a:prstGeom prst="rect">
            <a:avLst/>
          </a:prstGeom>
        </p:spPr>
      </p:pic>
    </p:spTree>
    <p:extLst>
      <p:ext uri="{BB962C8B-B14F-4D97-AF65-F5344CB8AC3E}">
        <p14:creationId xmlns:p14="http://schemas.microsoft.com/office/powerpoint/2010/main" val="38156312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title"/>
          </p:nvPr>
        </p:nvSpPr>
        <p:spPr>
          <a:xfrm>
            <a:off x="304800" y="6248400"/>
            <a:ext cx="7778262" cy="609600"/>
          </a:xfrm>
        </p:spPr>
        <p:txBody>
          <a:bodyPr/>
          <a:lstStyle/>
          <a:p>
            <a:pPr algn="l" eaLnBrk="1" hangingPunct="1"/>
            <a:r>
              <a:rPr lang="en-US" altLang="en-US" sz="2400" dirty="0">
                <a:latin typeface="Bookman Old Style" panose="02050604050505020204" pitchFamily="18" charset="0"/>
              </a:rPr>
              <a:t>Aerial Imagery</a:t>
            </a:r>
          </a:p>
        </p:txBody>
      </p:sp>
      <p:pic>
        <p:nvPicPr>
          <p:cNvPr id="3" name="Picture 2">
            <a:extLst>
              <a:ext uri="{FF2B5EF4-FFF2-40B4-BE49-F238E27FC236}">
                <a16:creationId xmlns:a16="http://schemas.microsoft.com/office/drawing/2014/main" id="{473B00D9-F1D5-4CDF-87EB-BE76FC4E7727}"/>
              </a:ext>
            </a:extLst>
          </p:cNvPr>
          <p:cNvPicPr>
            <a:picLocks noChangeAspect="1"/>
          </p:cNvPicPr>
          <p:nvPr/>
        </p:nvPicPr>
        <p:blipFill>
          <a:blip r:embed="rId2"/>
          <a:srcRect/>
          <a:stretch/>
        </p:blipFill>
        <p:spPr>
          <a:xfrm>
            <a:off x="479613" y="0"/>
            <a:ext cx="8184768" cy="6324593"/>
          </a:xfrm>
          <a:prstGeom prst="rect">
            <a:avLst/>
          </a:prstGeom>
        </p:spPr>
      </p:pic>
    </p:spTree>
    <p:extLst>
      <p:ext uri="{BB962C8B-B14F-4D97-AF65-F5344CB8AC3E}">
        <p14:creationId xmlns:p14="http://schemas.microsoft.com/office/powerpoint/2010/main" val="1481985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5"/>
          <p:cNvSpPr>
            <a:spLocks noGrp="1" noChangeArrowheads="1"/>
          </p:cNvSpPr>
          <p:nvPr>
            <p:ph type="title"/>
          </p:nvPr>
        </p:nvSpPr>
        <p:spPr>
          <a:xfrm>
            <a:off x="266700" y="6248400"/>
            <a:ext cx="8077200" cy="685800"/>
          </a:xfrm>
        </p:spPr>
        <p:txBody>
          <a:bodyPr/>
          <a:lstStyle/>
          <a:p>
            <a:pPr algn="l" eaLnBrk="1" hangingPunct="1"/>
            <a:r>
              <a:rPr lang="en-US" altLang="en-US" sz="2400" dirty="0">
                <a:latin typeface="Bookman Old Style" panose="02050604050505020204" pitchFamily="18" charset="0"/>
              </a:rPr>
              <a:t>Zoning</a:t>
            </a:r>
          </a:p>
        </p:txBody>
      </p:sp>
      <p:sp>
        <p:nvSpPr>
          <p:cNvPr id="2" name="TextBox 1"/>
          <p:cNvSpPr txBox="1"/>
          <p:nvPr/>
        </p:nvSpPr>
        <p:spPr>
          <a:xfrm>
            <a:off x="3124200" y="3810000"/>
            <a:ext cx="518091" cy="369332"/>
          </a:xfrm>
          <a:prstGeom prst="rect">
            <a:avLst/>
          </a:prstGeom>
          <a:noFill/>
        </p:spPr>
        <p:txBody>
          <a:bodyPr wrap="none" rtlCol="0">
            <a:spAutoFit/>
          </a:bodyPr>
          <a:lstStyle/>
          <a:p>
            <a:r>
              <a:rPr lang="en-US" dirty="0">
                <a:solidFill>
                  <a:schemeClr val="accent3"/>
                </a:solidFill>
              </a:rPr>
              <a:t>AG</a:t>
            </a:r>
          </a:p>
        </p:txBody>
      </p:sp>
      <p:pic>
        <p:nvPicPr>
          <p:cNvPr id="5" name="Picture 4">
            <a:extLst>
              <a:ext uri="{FF2B5EF4-FFF2-40B4-BE49-F238E27FC236}">
                <a16:creationId xmlns:a16="http://schemas.microsoft.com/office/drawing/2014/main" id="{8C303ED0-4C02-413B-95AD-24D2B9D478A3}"/>
              </a:ext>
            </a:extLst>
          </p:cNvPr>
          <p:cNvPicPr>
            <a:picLocks noChangeAspect="1"/>
          </p:cNvPicPr>
          <p:nvPr/>
        </p:nvPicPr>
        <p:blipFill>
          <a:blip r:embed="rId3"/>
          <a:srcRect/>
          <a:stretch/>
        </p:blipFill>
        <p:spPr>
          <a:xfrm>
            <a:off x="213948" y="26377"/>
            <a:ext cx="8663345" cy="6403342"/>
          </a:xfrm>
          <a:prstGeom prst="rect">
            <a:avLst/>
          </a:prstGeom>
        </p:spPr>
      </p:pic>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5"/>
          <p:cNvSpPr>
            <a:spLocks noGrp="1" noChangeArrowheads="1"/>
          </p:cNvSpPr>
          <p:nvPr>
            <p:ph type="title"/>
          </p:nvPr>
        </p:nvSpPr>
        <p:spPr>
          <a:xfrm>
            <a:off x="228600" y="6082553"/>
            <a:ext cx="8077200" cy="685800"/>
          </a:xfrm>
        </p:spPr>
        <p:txBody>
          <a:bodyPr/>
          <a:lstStyle/>
          <a:p>
            <a:pPr algn="l" eaLnBrk="1" hangingPunct="1"/>
            <a:r>
              <a:rPr lang="en-US" altLang="en-US" sz="2400" dirty="0">
                <a:latin typeface="Bookman Old Style" panose="02050604050505020204" pitchFamily="18" charset="0"/>
              </a:rPr>
              <a:t>Future Development </a:t>
            </a:r>
          </a:p>
        </p:txBody>
      </p:sp>
      <p:pic>
        <p:nvPicPr>
          <p:cNvPr id="3" name="Picture 2">
            <a:extLst>
              <a:ext uri="{FF2B5EF4-FFF2-40B4-BE49-F238E27FC236}">
                <a16:creationId xmlns:a16="http://schemas.microsoft.com/office/drawing/2014/main" id="{5E802C33-7E91-44DA-90DF-86A1E5EE40A9}"/>
              </a:ext>
            </a:extLst>
          </p:cNvPr>
          <p:cNvPicPr>
            <a:picLocks noChangeAspect="1"/>
          </p:cNvPicPr>
          <p:nvPr/>
        </p:nvPicPr>
        <p:blipFill>
          <a:blip r:embed="rId2"/>
          <a:srcRect/>
          <a:stretch/>
        </p:blipFill>
        <p:spPr>
          <a:xfrm>
            <a:off x="5" y="304800"/>
            <a:ext cx="9143987" cy="5916698"/>
          </a:xfrm>
          <a:prstGeom prst="rect">
            <a:avLst/>
          </a:prstGeom>
        </p:spPr>
      </p:pic>
    </p:spTree>
    <p:extLst>
      <p:ext uri="{BB962C8B-B14F-4D97-AF65-F5344CB8AC3E}">
        <p14:creationId xmlns:p14="http://schemas.microsoft.com/office/powerpoint/2010/main" val="689283258"/>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0101B-5A5B-4A3B-9D69-96112C10BDCD}"/>
              </a:ext>
            </a:extLst>
          </p:cNvPr>
          <p:cNvSpPr>
            <a:spLocks noGrp="1"/>
          </p:cNvSpPr>
          <p:nvPr>
            <p:ph type="title"/>
          </p:nvPr>
        </p:nvSpPr>
        <p:spPr/>
        <p:txBody>
          <a:bodyPr/>
          <a:lstStyle/>
          <a:p>
            <a:pPr algn="l"/>
            <a:r>
              <a:rPr lang="en-US" sz="2400" b="1" i="1" dirty="0">
                <a:solidFill>
                  <a:srgbClr val="3333FF"/>
                </a:solidFill>
                <a:latin typeface="Bookman Old Style" panose="02050604050505020204" pitchFamily="18" charset="0"/>
              </a:rPr>
              <a:t>Summary of Request</a:t>
            </a:r>
            <a:br>
              <a:rPr lang="en-US" sz="2400" b="1" i="1" dirty="0">
                <a:solidFill>
                  <a:srgbClr val="3333FF"/>
                </a:solidFill>
                <a:latin typeface="Bookman Old Style" panose="02050604050505020204" pitchFamily="18" charset="0"/>
              </a:rPr>
            </a:br>
            <a:endParaRPr lang="en-US" sz="2400" dirty="0">
              <a:solidFill>
                <a:schemeClr val="tx1"/>
              </a:solidFill>
              <a:latin typeface="Bookman Old Style" panose="02050604050505020204" pitchFamily="18" charset="0"/>
            </a:endParaRPr>
          </a:p>
        </p:txBody>
      </p:sp>
      <p:sp>
        <p:nvSpPr>
          <p:cNvPr id="3" name="Content Placeholder 2">
            <a:extLst>
              <a:ext uri="{FF2B5EF4-FFF2-40B4-BE49-F238E27FC236}">
                <a16:creationId xmlns:a16="http://schemas.microsoft.com/office/drawing/2014/main" id="{0F566476-D456-42E5-85D2-6FC908F2BDEA}"/>
              </a:ext>
            </a:extLst>
          </p:cNvPr>
          <p:cNvSpPr>
            <a:spLocks noGrp="1"/>
          </p:cNvSpPr>
          <p:nvPr>
            <p:ph idx="1"/>
          </p:nvPr>
        </p:nvSpPr>
        <p:spPr>
          <a:xfrm>
            <a:off x="321212" y="1265238"/>
            <a:ext cx="8610600" cy="5410200"/>
          </a:xfrm>
        </p:spPr>
        <p:txBody>
          <a:bodyPr/>
          <a:lstStyle/>
          <a:p>
            <a:pPr marL="0" indent="0">
              <a:buNone/>
            </a:pPr>
            <a:r>
              <a:rPr lang="en-US" sz="2000" dirty="0">
                <a:latin typeface="Bookman Old Style" panose="02050604050505020204" pitchFamily="18" charset="0"/>
              </a:rPr>
              <a:t>Change the conditions of the previous zoning (case #6812), zoned B-2, to modify previous conditions and the concept plan. The requested changes are:</a:t>
            </a:r>
          </a:p>
          <a:p>
            <a:pPr marL="0" indent="0">
              <a:buNone/>
            </a:pPr>
            <a:r>
              <a:rPr lang="en-US" sz="2000" dirty="0">
                <a:latin typeface="Bookman Old Style" panose="02050604050505020204" pitchFamily="18" charset="0"/>
              </a:rPr>
              <a:t>1. Amend the concept plan to allow construction of an Automotive Oil Change and Lubrication Shop and a Car Wash.</a:t>
            </a:r>
          </a:p>
          <a:p>
            <a:pPr marL="0" indent="0">
              <a:buNone/>
            </a:pPr>
            <a:r>
              <a:rPr lang="en-US" sz="2000" dirty="0">
                <a:latin typeface="Bookman Old Style" panose="02050604050505020204" pitchFamily="18" charset="0"/>
              </a:rPr>
              <a:t>2. Amend the allowed uses on the property to include: Automotive Oil Change and Lubrication Shops; Automotive Parts, Accessories, and Tire Stores; Automotive Repair and Maintenance, except Car Washes; General Automotive Repair; and Car Washes. </a:t>
            </a:r>
          </a:p>
        </p:txBody>
      </p:sp>
      <p:cxnSp>
        <p:nvCxnSpPr>
          <p:cNvPr id="4" name="Straight Connector 3">
            <a:extLst>
              <a:ext uri="{FF2B5EF4-FFF2-40B4-BE49-F238E27FC236}">
                <a16:creationId xmlns:a16="http://schemas.microsoft.com/office/drawing/2014/main" id="{4CD2AC42-061E-483E-9ACD-6102C55EF29C}"/>
              </a:ext>
            </a:extLst>
          </p:cNvPr>
          <p:cNvCxnSpPr/>
          <p:nvPr/>
        </p:nvCxnSpPr>
        <p:spPr bwMode="auto">
          <a:xfrm>
            <a:off x="457200" y="914400"/>
            <a:ext cx="80157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12"/>
          <p:cNvSpPr>
            <a:spLocks noChangeArrowheads="1"/>
          </p:cNvSpPr>
          <p:nvPr/>
        </p:nvSpPr>
        <p:spPr bwMode="auto">
          <a:xfrm>
            <a:off x="228600" y="228600"/>
            <a:ext cx="8686800" cy="64008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endParaRPr>
          </a:p>
        </p:txBody>
      </p:sp>
    </p:spTree>
    <p:extLst>
      <p:ext uri="{BB962C8B-B14F-4D97-AF65-F5344CB8AC3E}">
        <p14:creationId xmlns:p14="http://schemas.microsoft.com/office/powerpoint/2010/main" val="34169037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Recorded Plat</a:t>
            </a:r>
          </a:p>
        </p:txBody>
      </p:sp>
      <p:pic>
        <p:nvPicPr>
          <p:cNvPr id="4" name="Picture 3">
            <a:extLst>
              <a:ext uri="{FF2B5EF4-FFF2-40B4-BE49-F238E27FC236}">
                <a16:creationId xmlns:a16="http://schemas.microsoft.com/office/drawing/2014/main" id="{756807D5-BE94-3B62-396C-D22E59551391}"/>
              </a:ext>
            </a:extLst>
          </p:cNvPr>
          <p:cNvPicPr>
            <a:picLocks noChangeAspect="1"/>
          </p:cNvPicPr>
          <p:nvPr/>
        </p:nvPicPr>
        <p:blipFill>
          <a:blip r:embed="rId3"/>
          <a:srcRect/>
          <a:stretch/>
        </p:blipFill>
        <p:spPr>
          <a:xfrm rot="16200000">
            <a:off x="1778000" y="-1035620"/>
            <a:ext cx="5587999" cy="8381999"/>
          </a:xfrm>
          <a:prstGeom prst="rect">
            <a:avLst/>
          </a:prstGeom>
        </p:spPr>
      </p:pic>
    </p:spTree>
    <p:extLst>
      <p:ext uri="{BB962C8B-B14F-4D97-AF65-F5344CB8AC3E}">
        <p14:creationId xmlns:p14="http://schemas.microsoft.com/office/powerpoint/2010/main" val="6874475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904D5-8790-EB75-040C-343D7FC48A78}"/>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619CF690-C100-FCDD-F077-BC473C20099C}"/>
              </a:ext>
            </a:extLst>
          </p:cNvPr>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Recorded Plat</a:t>
            </a:r>
          </a:p>
        </p:txBody>
      </p:sp>
      <p:pic>
        <p:nvPicPr>
          <p:cNvPr id="4" name="Picture 3">
            <a:extLst>
              <a:ext uri="{FF2B5EF4-FFF2-40B4-BE49-F238E27FC236}">
                <a16:creationId xmlns:a16="http://schemas.microsoft.com/office/drawing/2014/main" id="{4C42135C-4CDD-FFB8-0258-27FD2BA6073D}"/>
              </a:ext>
            </a:extLst>
          </p:cNvPr>
          <p:cNvPicPr>
            <a:picLocks noChangeAspect="1"/>
          </p:cNvPicPr>
          <p:nvPr/>
        </p:nvPicPr>
        <p:blipFill>
          <a:blip r:embed="rId3"/>
          <a:srcRect/>
          <a:stretch/>
        </p:blipFill>
        <p:spPr>
          <a:xfrm rot="16200000">
            <a:off x="1778000" y="-1035620"/>
            <a:ext cx="5587999" cy="8381998"/>
          </a:xfrm>
          <a:prstGeom prst="rect">
            <a:avLst/>
          </a:prstGeom>
        </p:spPr>
      </p:pic>
    </p:spTree>
    <p:extLst>
      <p:ext uri="{BB962C8B-B14F-4D97-AF65-F5344CB8AC3E}">
        <p14:creationId xmlns:p14="http://schemas.microsoft.com/office/powerpoint/2010/main" val="9934453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5F27B5-4048-19E2-FC15-97FDDDA0A5E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4C2BE696-A998-B08A-89D9-74974D38A7C8}"/>
              </a:ext>
            </a:extLst>
          </p:cNvPr>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Recorded Plat</a:t>
            </a:r>
          </a:p>
        </p:txBody>
      </p:sp>
      <p:pic>
        <p:nvPicPr>
          <p:cNvPr id="4" name="Picture 3">
            <a:extLst>
              <a:ext uri="{FF2B5EF4-FFF2-40B4-BE49-F238E27FC236}">
                <a16:creationId xmlns:a16="http://schemas.microsoft.com/office/drawing/2014/main" id="{194355CA-636F-9775-4259-60E622E84661}"/>
              </a:ext>
            </a:extLst>
          </p:cNvPr>
          <p:cNvPicPr>
            <a:picLocks noChangeAspect="1"/>
          </p:cNvPicPr>
          <p:nvPr/>
        </p:nvPicPr>
        <p:blipFill>
          <a:blip r:embed="rId3"/>
          <a:srcRect/>
          <a:stretch/>
        </p:blipFill>
        <p:spPr>
          <a:xfrm rot="16200000">
            <a:off x="1778000" y="-1035620"/>
            <a:ext cx="5587999" cy="8381998"/>
          </a:xfrm>
          <a:prstGeom prst="rect">
            <a:avLst/>
          </a:prstGeom>
        </p:spPr>
      </p:pic>
    </p:spTree>
    <p:extLst>
      <p:ext uri="{BB962C8B-B14F-4D97-AF65-F5344CB8AC3E}">
        <p14:creationId xmlns:p14="http://schemas.microsoft.com/office/powerpoint/2010/main" val="2024335080"/>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58301</TotalTime>
  <Words>428</Words>
  <Application>Microsoft Office PowerPoint</Application>
  <PresentationFormat>On-screen Show (4:3)</PresentationFormat>
  <Paragraphs>33</Paragraphs>
  <Slides>14</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Bookman Old Style</vt:lpstr>
      <vt:lpstr>Calibri</vt:lpstr>
      <vt:lpstr>Default Design</vt:lpstr>
      <vt:lpstr>PowerPoint Presentation</vt:lpstr>
      <vt:lpstr>Site Location </vt:lpstr>
      <vt:lpstr>Aerial Imagery</vt:lpstr>
      <vt:lpstr>Zoning</vt:lpstr>
      <vt:lpstr>Future Development </vt:lpstr>
      <vt:lpstr>Summary of Request </vt:lpstr>
      <vt:lpstr>Recorded Plat</vt:lpstr>
      <vt:lpstr>Recorded Plat</vt:lpstr>
      <vt:lpstr>Recorded Plat</vt:lpstr>
      <vt:lpstr>Concept Plan </vt:lpstr>
      <vt:lpstr>Architectural Images</vt:lpstr>
      <vt:lpstr>Architectural Images</vt:lpstr>
      <vt:lpstr>Architectural Images</vt:lpstr>
      <vt:lpstr>PowerPoint Presentation</vt:lpstr>
    </vt:vector>
  </TitlesOfParts>
  <Company>Oconee County BOC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Kyle Stephens</dc:creator>
  <cp:lastModifiedBy>Ethan Perry</cp:lastModifiedBy>
  <cp:revision>788</cp:revision>
  <cp:lastPrinted>2020-02-17T21:02:52Z</cp:lastPrinted>
  <dcterms:created xsi:type="dcterms:W3CDTF">2006-05-26T15:38:14Z</dcterms:created>
  <dcterms:modified xsi:type="dcterms:W3CDTF">2025-01-21T13:50:41Z</dcterms:modified>
</cp:coreProperties>
</file>