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7" r:id="rId2"/>
    <p:sldId id="293" r:id="rId3"/>
    <p:sldId id="321" r:id="rId4"/>
    <p:sldId id="278" r:id="rId5"/>
    <p:sldId id="301" r:id="rId6"/>
    <p:sldId id="318" r:id="rId7"/>
    <p:sldId id="347" r:id="rId8"/>
    <p:sldId id="343" r:id="rId9"/>
    <p:sldId id="348" r:id="rId10"/>
    <p:sldId id="372" r:id="rId11"/>
    <p:sldId id="288" r:id="rId12"/>
    <p:sldId id="366" r:id="rId1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843" autoAdjust="0"/>
  </p:normalViewPr>
  <p:slideViewPr>
    <p:cSldViewPr showGuides="1">
      <p:cViewPr>
        <p:scale>
          <a:sx n="160" d="100"/>
          <a:sy n="160" d="100"/>
        </p:scale>
        <p:origin x="162" y="-12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BC42-07C7-0D37-A356-18242E656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805CD-4D6A-25FB-24FB-FA3EDF866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199A0-2C89-C54F-A94A-9240148463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7A742-81E0-0980-548E-5AA07EBD1128}"/>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261033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11</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12</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6DF4-6DEF-DF2E-6B3B-08261DDB046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FE3706-6986-3AA8-7C51-3F6768F0C62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F6AD9714-53CE-3A56-53EC-EB30FFEC3A71}"/>
              </a:ext>
            </a:extLst>
          </p:cNvPr>
          <p:cNvPicPr>
            <a:picLocks noChangeAspect="1"/>
          </p:cNvPicPr>
          <p:nvPr/>
        </p:nvPicPr>
        <p:blipFill>
          <a:blip r:embed="rId3"/>
          <a:stretch>
            <a:fillRect/>
          </a:stretch>
        </p:blipFill>
        <p:spPr>
          <a:xfrm>
            <a:off x="2409825" y="76200"/>
            <a:ext cx="4324350" cy="3117246"/>
          </a:xfrm>
          <a:prstGeom prst="rect">
            <a:avLst/>
          </a:prstGeom>
        </p:spPr>
      </p:pic>
      <p:pic>
        <p:nvPicPr>
          <p:cNvPr id="8" name="Picture 7">
            <a:extLst>
              <a:ext uri="{FF2B5EF4-FFF2-40B4-BE49-F238E27FC236}">
                <a16:creationId xmlns:a16="http://schemas.microsoft.com/office/drawing/2014/main" id="{BE4DC42A-47C3-A1EE-3823-05B5E56D5864}"/>
              </a:ext>
            </a:extLst>
          </p:cNvPr>
          <p:cNvPicPr>
            <a:picLocks noChangeAspect="1"/>
          </p:cNvPicPr>
          <p:nvPr/>
        </p:nvPicPr>
        <p:blipFill>
          <a:blip r:embed="rId4"/>
          <a:stretch>
            <a:fillRect/>
          </a:stretch>
        </p:blipFill>
        <p:spPr>
          <a:xfrm>
            <a:off x="2333092" y="3105150"/>
            <a:ext cx="4401084" cy="3314069"/>
          </a:xfrm>
          <a:prstGeom prst="rect">
            <a:avLst/>
          </a:prstGeom>
        </p:spPr>
      </p:pic>
    </p:spTree>
    <p:extLst>
      <p:ext uri="{BB962C8B-B14F-4D97-AF65-F5344CB8AC3E}">
        <p14:creationId xmlns:p14="http://schemas.microsoft.com/office/powerpoint/2010/main" val="289607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shall convey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All structures shall be brick or stone on all sides. </a:t>
            </a:r>
          </a:p>
          <a:p>
            <a:pPr marL="0" indent="0">
              <a:buNone/>
            </a:pPr>
            <a:r>
              <a:rPr lang="en-US" sz="1400" dirty="0">
                <a:latin typeface="Bookman Old Style" panose="02050604050505020204" pitchFamily="18" charset="0"/>
              </a:rPr>
              <a:t>5. The total building square footage shall not exceed 73,800 square feet.</a:t>
            </a:r>
          </a:p>
          <a:p>
            <a:pPr marL="0" indent="0">
              <a:buNone/>
            </a:pPr>
            <a:r>
              <a:rPr lang="en-US" sz="1400" dirty="0">
                <a:latin typeface="Bookman Old Style" panose="02050604050505020204" pitchFamily="18" charset="0"/>
              </a:rPr>
              <a:t>6. A traffic impact statement that meets the requirements of the UDC as amended through February 3, 2025, shall be submitted with the Site Development Plan application for review as the proposed average daily trips (ADT) is increasing from previous approvals from 515 to 800 ADT.</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by staff, with a new Condition #7:</a:t>
            </a:r>
          </a:p>
          <a:p>
            <a:pPr marL="0" lvl="0" indent="0">
              <a:buNone/>
            </a:pPr>
            <a:endParaRPr lang="en-US" sz="1400" b="1" dirty="0">
              <a:latin typeface="Bookman Old Style" panose="02050604050505020204" pitchFamily="18" charset="0"/>
            </a:endParaRPr>
          </a:p>
          <a:p>
            <a:pPr marL="0" lvl="0" indent="0">
              <a:buNone/>
            </a:pPr>
            <a:r>
              <a:rPr lang="en-US" sz="1400" b="1" dirty="0">
                <a:latin typeface="Bookman Old Style" panose="02050604050505020204" pitchFamily="18" charset="0"/>
              </a:rPr>
              <a:t>7. The developer shall install a 4’ opaque fence along Moreland Heights Road.</a:t>
            </a:r>
          </a:p>
          <a:p>
            <a:pPr marL="0" lvl="0" indent="0">
              <a:buNone/>
            </a:pPr>
            <a:br>
              <a:rPr lang="en-US" sz="1400" b="1" dirty="0">
                <a:latin typeface="Bookman Old Style" panose="02050604050505020204" pitchFamily="18" charset="0"/>
              </a:rPr>
            </a:br>
            <a:r>
              <a:rPr lang="en-US" sz="1400" b="1" dirty="0">
                <a:latin typeface="Bookman Old Style" panose="02050604050505020204" pitchFamily="18" charset="0"/>
              </a:rPr>
              <a:t>Should the Board accept the Planning Commissions recommended condition, Planning Staff would suggest that the Condition #7 read as follows:</a:t>
            </a:r>
          </a:p>
          <a:p>
            <a:pPr marL="0" lvl="0" indent="0">
              <a:buNone/>
            </a:pPr>
            <a:endParaRPr lang="en-US" sz="1400" b="1" dirty="0">
              <a:latin typeface="Bookman Old Style" panose="02050604050505020204" pitchFamily="18" charset="0"/>
            </a:endParaRPr>
          </a:p>
          <a:p>
            <a:pPr marL="0" lvl="0" indent="0">
              <a:buNone/>
            </a:pPr>
            <a:r>
              <a:rPr lang="en-US" sz="1400" b="1" dirty="0">
                <a:latin typeface="Bookman Old Style" panose="02050604050505020204" pitchFamily="18" charset="0"/>
              </a:rPr>
              <a:t>“The developer shall install a 4-foot-tall imitation wood vinyl fence in addition to and within the vehicle use screening area along Moreland Heights Road.” </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0" y="255494"/>
            <a:ext cx="9143999" cy="5916706"/>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3" y="0"/>
            <a:ext cx="8184768" cy="6324592"/>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5" cy="6403341"/>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5" y="304800"/>
            <a:ext cx="9143987"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Modify the previously approved rezoning (P23-0157) to increase the maximum allowed office area from 23,400 SF to 73,800 SF, increase the number of buildings from four to ten, and remove the previously approved Assisted Living Facility from the concept plan.</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a:off x="152400" y="224812"/>
            <a:ext cx="8854360" cy="5871188"/>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299" cy="5379533"/>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B009D1A1-AC43-1C4A-7DDF-C8D6674E6B70}"/>
              </a:ext>
            </a:extLst>
          </p:cNvPr>
          <p:cNvPicPr>
            <a:picLocks noChangeAspect="1"/>
          </p:cNvPicPr>
          <p:nvPr/>
        </p:nvPicPr>
        <p:blipFill>
          <a:blip r:embed="rId3"/>
          <a:stretch>
            <a:fillRect/>
          </a:stretch>
        </p:blipFill>
        <p:spPr>
          <a:xfrm>
            <a:off x="426551" y="1228344"/>
            <a:ext cx="5056801" cy="4495800"/>
          </a:xfrm>
          <a:prstGeom prst="rect">
            <a:avLst/>
          </a:prstGeom>
        </p:spPr>
      </p:pic>
      <p:pic>
        <p:nvPicPr>
          <p:cNvPr id="9" name="Picture 8">
            <a:extLst>
              <a:ext uri="{FF2B5EF4-FFF2-40B4-BE49-F238E27FC236}">
                <a16:creationId xmlns:a16="http://schemas.microsoft.com/office/drawing/2014/main" id="{D351210D-0841-4F50-C01F-5FD2A75FE459}"/>
              </a:ext>
            </a:extLst>
          </p:cNvPr>
          <p:cNvPicPr>
            <a:picLocks noChangeAspect="1"/>
          </p:cNvPicPr>
          <p:nvPr/>
        </p:nvPicPr>
        <p:blipFill>
          <a:blip r:embed="rId4"/>
          <a:stretch>
            <a:fillRect/>
          </a:stretch>
        </p:blipFill>
        <p:spPr>
          <a:xfrm>
            <a:off x="5486400" y="1121664"/>
            <a:ext cx="3459322" cy="4572000"/>
          </a:xfrm>
          <a:prstGeom prst="rect">
            <a:avLst/>
          </a:prstGeom>
        </p:spPr>
      </p:pic>
    </p:spTree>
    <p:extLst>
      <p:ext uri="{BB962C8B-B14F-4D97-AF65-F5344CB8AC3E}">
        <p14:creationId xmlns:p14="http://schemas.microsoft.com/office/powerpoint/2010/main" val="34095591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58342</TotalTime>
  <Words>486</Words>
  <Application>Microsoft Office PowerPoint</Application>
  <PresentationFormat>On-screen Show (4:3)</PresentationFormat>
  <Paragraphs>33</Paragraphs>
  <Slides>12</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Architectural Images</vt:lpstr>
      <vt:lpstr>Architectural Images</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Guy Herring</cp:lastModifiedBy>
  <cp:revision>798</cp:revision>
  <cp:lastPrinted>2020-02-17T21:02:52Z</cp:lastPrinted>
  <dcterms:created xsi:type="dcterms:W3CDTF">2006-05-26T15:38:14Z</dcterms:created>
  <dcterms:modified xsi:type="dcterms:W3CDTF">2025-03-04T19:16:23Z</dcterms:modified>
</cp:coreProperties>
</file>