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7" r:id="rId2"/>
    <p:sldId id="293" r:id="rId3"/>
    <p:sldId id="321" r:id="rId4"/>
    <p:sldId id="278" r:id="rId5"/>
    <p:sldId id="301" r:id="rId6"/>
    <p:sldId id="318" r:id="rId7"/>
    <p:sldId id="336" r:id="rId8"/>
    <p:sldId id="353" r:id="rId9"/>
    <p:sldId id="361" r:id="rId10"/>
    <p:sldId id="362" r:id="rId11"/>
    <p:sldId id="363" r:id="rId12"/>
    <p:sldId id="354" r:id="rId13"/>
    <p:sldId id="356" r:id="rId14"/>
    <p:sldId id="351" r:id="rId15"/>
    <p:sldId id="288"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7" autoAdjust="0"/>
    <p:restoredTop sz="94843" autoAdjust="0"/>
  </p:normalViewPr>
  <p:slideViewPr>
    <p:cSldViewPr showGuides="1">
      <p:cViewPr>
        <p:scale>
          <a:sx n="140" d="100"/>
          <a:sy n="140" d="100"/>
        </p:scale>
        <p:origin x="372" y="-22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15</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130906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B1577-8B4E-C2D9-3F18-53FA13219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73129-EC71-75DF-3977-C740E38AB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1F95C-773E-A5BD-E93A-C7B0B38F54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029151-091B-BE67-D141-EC619238C991}"/>
              </a:ext>
            </a:extLst>
          </p:cNvPr>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338252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1F7B1-151D-031F-3C37-429C087D2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659A4-124F-FEEE-0E8F-83E0E6E4E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C3A65C-9A34-66BA-4CD9-D5C85FD148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F1BFED-06F4-5A8E-185D-F43555FD06F8}"/>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12121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9EDE-ED72-F38F-094D-001BDE365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8F10E-356A-A53F-8406-6B1C7E98F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E2636-AE40-B1CE-9A9C-A0D912C4A5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8E8F31-43D7-0F8C-4130-BB7DD3EFCC1E}"/>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202615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78A0-5EA0-7DB7-BE85-1BBC2D96A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5E7F6-7B4D-6893-88CB-6377E0D3C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A8138-EEEF-E7C4-101A-630530F1E5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672C4E-59F9-3F62-14C8-3DA8BF7FAB7E}"/>
              </a:ext>
            </a:extLst>
          </p:cNvPr>
          <p:cNvSpPr>
            <a:spLocks noGrp="1"/>
          </p:cNvSpPr>
          <p:nvPr>
            <p:ph type="sldNum" sz="quarter" idx="10"/>
          </p:nvPr>
        </p:nvSpPr>
        <p:spPr/>
        <p:txBody>
          <a:bodyPr/>
          <a:lstStyle/>
          <a:p>
            <a:pPr>
              <a:defRPr/>
            </a:pPr>
            <a:fld id="{76FEA435-0698-47DF-ABED-5ACA0055F4C8}" type="slidenum">
              <a:rPr lang="en-US" smtClean="0"/>
              <a:pPr>
                <a:defRPr/>
              </a:pPr>
              <a:t>11</a:t>
            </a:fld>
            <a:endParaRPr lang="en-US" dirty="0"/>
          </a:p>
        </p:txBody>
      </p:sp>
    </p:spTree>
    <p:extLst>
      <p:ext uri="{BB962C8B-B14F-4D97-AF65-F5344CB8AC3E}">
        <p14:creationId xmlns:p14="http://schemas.microsoft.com/office/powerpoint/2010/main" val="104480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12</a:t>
            </a:fld>
            <a:endParaRPr lang="en-US" dirty="0"/>
          </a:p>
        </p:txBody>
      </p:sp>
    </p:spTree>
    <p:extLst>
      <p:ext uri="{BB962C8B-B14F-4D97-AF65-F5344CB8AC3E}">
        <p14:creationId xmlns:p14="http://schemas.microsoft.com/office/powerpoint/2010/main" val="395389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78460-6922-E4C4-EA62-E0D651C31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4C12D-0914-6E6A-64F9-8AD082547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D4768-8DD0-0DB8-0728-5392E3956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3F3EFB-9ED3-33EA-7334-6BE26E3D5E4B}"/>
              </a:ext>
            </a:extLst>
          </p:cNvPr>
          <p:cNvSpPr>
            <a:spLocks noGrp="1"/>
          </p:cNvSpPr>
          <p:nvPr>
            <p:ph type="sldNum" sz="quarter" idx="10"/>
          </p:nvPr>
        </p:nvSpPr>
        <p:spPr/>
        <p:txBody>
          <a:bodyPr/>
          <a:lstStyle/>
          <a:p>
            <a:pPr>
              <a:defRPr/>
            </a:pPr>
            <a:fld id="{76FEA435-0698-47DF-ABED-5ACA0055F4C8}" type="slidenum">
              <a:rPr lang="en-US" smtClean="0"/>
              <a:pPr>
                <a:defRPr/>
              </a:pPr>
              <a:t>13</a:t>
            </a:fld>
            <a:endParaRPr lang="en-US" dirty="0"/>
          </a:p>
        </p:txBody>
      </p:sp>
    </p:spTree>
    <p:extLst>
      <p:ext uri="{BB962C8B-B14F-4D97-AF65-F5344CB8AC3E}">
        <p14:creationId xmlns:p14="http://schemas.microsoft.com/office/powerpoint/2010/main" val="65861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2FEC0-079F-CE8B-4201-147F24085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E1535-B099-5648-2595-0C739513F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42DB5-6E26-E83D-04AA-1C8424C9A1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D3519C-8370-5E4E-FC51-EAAEB4F66052}"/>
              </a:ext>
            </a:extLst>
          </p:cNvPr>
          <p:cNvSpPr>
            <a:spLocks noGrp="1"/>
          </p:cNvSpPr>
          <p:nvPr>
            <p:ph type="sldNum" sz="quarter" idx="10"/>
          </p:nvPr>
        </p:nvSpPr>
        <p:spPr/>
        <p:txBody>
          <a:bodyPr/>
          <a:lstStyle/>
          <a:p>
            <a:pPr>
              <a:defRPr/>
            </a:pPr>
            <a:fld id="{76FEA435-0698-47DF-ABED-5ACA0055F4C8}" type="slidenum">
              <a:rPr lang="en-US" smtClean="0"/>
              <a:pPr>
                <a:defRPr/>
              </a:pPr>
              <a:t>14</a:t>
            </a:fld>
            <a:endParaRPr lang="en-US" dirty="0"/>
          </a:p>
        </p:txBody>
      </p:sp>
    </p:spTree>
    <p:extLst>
      <p:ext uri="{BB962C8B-B14F-4D97-AF65-F5344CB8AC3E}">
        <p14:creationId xmlns:p14="http://schemas.microsoft.com/office/powerpoint/2010/main" val="261004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4A05A-9630-79A1-6C87-60D53481F7A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CEFA246-58A5-CEFB-5CC1-D31C6A9138EA}"/>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 of Subdivision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98946FC7-6908-5F41-370C-8810D033D59B}"/>
              </a:ext>
            </a:extLst>
          </p:cNvPr>
          <p:cNvPicPr>
            <a:picLocks noChangeAspect="1"/>
          </p:cNvPicPr>
          <p:nvPr/>
        </p:nvPicPr>
        <p:blipFill>
          <a:blip r:embed="rId3"/>
          <a:srcRect/>
          <a:stretch/>
        </p:blipFill>
        <p:spPr>
          <a:xfrm>
            <a:off x="302545" y="231070"/>
            <a:ext cx="8538910" cy="5712372"/>
          </a:xfrm>
          <a:prstGeom prst="rect">
            <a:avLst/>
          </a:prstGeom>
        </p:spPr>
      </p:pic>
    </p:spTree>
    <p:extLst>
      <p:ext uri="{BB962C8B-B14F-4D97-AF65-F5344CB8AC3E}">
        <p14:creationId xmlns:p14="http://schemas.microsoft.com/office/powerpoint/2010/main" val="346603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7CA730C-D496-8576-2F2E-39EAAF59EA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896C51C-76B3-9886-EA69-045A441BF421}"/>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 of Subdivision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665B5CE8-A557-44A1-A2F0-29606EAD4C08}"/>
              </a:ext>
            </a:extLst>
          </p:cNvPr>
          <p:cNvPicPr>
            <a:picLocks noChangeAspect="1"/>
          </p:cNvPicPr>
          <p:nvPr/>
        </p:nvPicPr>
        <p:blipFill>
          <a:blip r:embed="rId3"/>
          <a:srcRect/>
          <a:stretch/>
        </p:blipFill>
        <p:spPr>
          <a:xfrm>
            <a:off x="302545" y="231070"/>
            <a:ext cx="8538910" cy="5712372"/>
          </a:xfrm>
          <a:prstGeom prst="rect">
            <a:avLst/>
          </a:prstGeom>
        </p:spPr>
      </p:pic>
    </p:spTree>
    <p:extLst>
      <p:ext uri="{BB962C8B-B14F-4D97-AF65-F5344CB8AC3E}">
        <p14:creationId xmlns:p14="http://schemas.microsoft.com/office/powerpoint/2010/main" val="2148672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77001D6-E22D-06AA-4666-ED85C638949F}"/>
              </a:ext>
            </a:extLst>
          </p:cNvPr>
          <p:cNvPicPr>
            <a:picLocks noChangeAspect="1"/>
          </p:cNvPicPr>
          <p:nvPr/>
        </p:nvPicPr>
        <p:blipFill>
          <a:blip r:embed="rId3"/>
          <a:srcRect/>
          <a:stretch/>
        </p:blipFill>
        <p:spPr>
          <a:xfrm>
            <a:off x="2621770" y="228600"/>
            <a:ext cx="3796553" cy="5867400"/>
          </a:xfrm>
          <a:prstGeom prst="rect">
            <a:avLst/>
          </a:prstGeom>
        </p:spPr>
      </p:pic>
    </p:spTree>
    <p:extLst>
      <p:ext uri="{BB962C8B-B14F-4D97-AF65-F5344CB8AC3E}">
        <p14:creationId xmlns:p14="http://schemas.microsoft.com/office/powerpoint/2010/main" val="202082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73A72-D6C8-32DB-C910-B0AD814CEFC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F52E7F-CA2B-762F-4A97-524CAFBCDE37}"/>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 (Enlarged)</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B46654D2-FA6E-DE2F-0402-132E9CBD437D}"/>
              </a:ext>
            </a:extLst>
          </p:cNvPr>
          <p:cNvPicPr>
            <a:picLocks noChangeAspect="1"/>
          </p:cNvPicPr>
          <p:nvPr/>
        </p:nvPicPr>
        <p:blipFill>
          <a:blip r:embed="rId3"/>
          <a:srcRect/>
          <a:stretch/>
        </p:blipFill>
        <p:spPr>
          <a:xfrm>
            <a:off x="1005848" y="228600"/>
            <a:ext cx="7028396" cy="5867399"/>
          </a:xfrm>
          <a:prstGeom prst="rect">
            <a:avLst/>
          </a:prstGeom>
        </p:spPr>
      </p:pic>
    </p:spTree>
    <p:extLst>
      <p:ext uri="{BB962C8B-B14F-4D97-AF65-F5344CB8AC3E}">
        <p14:creationId xmlns:p14="http://schemas.microsoft.com/office/powerpoint/2010/main" val="2447912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2328-33D0-5DC8-19D6-F72D7DAEE46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5E5AA07-AA18-FBC6-BBAB-C7D856FE375D}"/>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Site Plan from Residential Application</a:t>
            </a:r>
          </a:p>
        </p:txBody>
      </p:sp>
      <p:pic>
        <p:nvPicPr>
          <p:cNvPr id="3" name="Picture 2">
            <a:extLst>
              <a:ext uri="{FF2B5EF4-FFF2-40B4-BE49-F238E27FC236}">
                <a16:creationId xmlns:a16="http://schemas.microsoft.com/office/drawing/2014/main" id="{5EC22BA8-931D-EACA-40A6-DD09E7D6705C}"/>
              </a:ext>
            </a:extLst>
          </p:cNvPr>
          <p:cNvPicPr>
            <a:picLocks noChangeAspect="1"/>
          </p:cNvPicPr>
          <p:nvPr/>
        </p:nvPicPr>
        <p:blipFill>
          <a:blip r:embed="rId3"/>
          <a:srcRect/>
          <a:stretch/>
        </p:blipFill>
        <p:spPr>
          <a:xfrm>
            <a:off x="2645097" y="304800"/>
            <a:ext cx="3697941" cy="5715000"/>
          </a:xfrm>
          <a:prstGeom prst="rect">
            <a:avLst/>
          </a:prstGeom>
        </p:spPr>
      </p:pic>
    </p:spTree>
    <p:extLst>
      <p:ext uri="{BB962C8B-B14F-4D97-AF65-F5344CB8AC3E}">
        <p14:creationId xmlns:p14="http://schemas.microsoft.com/office/powerpoint/2010/main" val="325725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Based upon the standards and limitations for special exception variance approval, this request does meet all necessary conditions grant a special exception variance if a finding of fact is made that there is no encroachment into an adjacent property and the placement of the house was due to an error by the original surveyor and the contractor building the house wider than permitted. Should the present request be approved, staff recommends the following conditions be fulfilled at the owner/developer’s expense.</a:t>
            </a:r>
          </a:p>
          <a:p>
            <a:pPr marL="0" lvl="0" indent="0">
              <a:buNone/>
            </a:pPr>
            <a:r>
              <a:rPr lang="en-US" sz="1400" dirty="0">
                <a:latin typeface="Bookman Old Style" panose="02050604050505020204" pitchFamily="18" charset="0"/>
              </a:rPr>
              <a:t>1. Development design and structures shall meet or exceed the standards indicated on the concept plan, narrative, and other documents submitted with the variance application and attached hereto. This condition shall not construe approval of any standard that is not in conformity with the Unified Development Code except as varied below. </a:t>
            </a:r>
          </a:p>
          <a:p>
            <a:pPr marL="0" lvl="0" indent="0">
              <a:buNone/>
            </a:pPr>
            <a:r>
              <a:rPr lang="en-US" sz="1400">
                <a:latin typeface="Bookman Old Style" panose="02050604050505020204" pitchFamily="18" charset="0"/>
              </a:rPr>
              <a:t>2. A </a:t>
            </a:r>
            <a:r>
              <a:rPr lang="en-US" sz="1400" dirty="0">
                <a:latin typeface="Bookman Old Style" panose="02050604050505020204" pitchFamily="18" charset="0"/>
              </a:rPr>
              <a:t>variance is granted to reduce the required right-side setback from 10 feet to 9 feet in the immediate area of the setback encroachment only as shown on the concept plan and as-built survey dated 2-3-2025 by John F. Brewer, RLS (W &amp; A Engineering).</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3" name="Picture 2">
            <a:extLst>
              <a:ext uri="{FF2B5EF4-FFF2-40B4-BE49-F238E27FC236}">
                <a16:creationId xmlns:a16="http://schemas.microsoft.com/office/drawing/2014/main" id="{1B763DE8-A2C5-4E7A-9913-244238D468F2}"/>
              </a:ext>
            </a:extLst>
          </p:cNvPr>
          <p:cNvPicPr>
            <a:picLocks noChangeAspect="1"/>
          </p:cNvPicPr>
          <p:nvPr/>
        </p:nvPicPr>
        <p:blipFill>
          <a:blip r:embed="rId2"/>
          <a:srcRect/>
          <a:stretch/>
        </p:blipFill>
        <p:spPr>
          <a:xfrm>
            <a:off x="3" y="96175"/>
            <a:ext cx="9143990" cy="5916700"/>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278B7114-EC04-4692-B922-AE279663F1F2}"/>
              </a:ext>
            </a:extLst>
          </p:cNvPr>
          <p:cNvPicPr>
            <a:picLocks noChangeAspect="1"/>
          </p:cNvPicPr>
          <p:nvPr/>
        </p:nvPicPr>
        <p:blipFill>
          <a:blip r:embed="rId2"/>
          <a:srcRect/>
          <a:stretch/>
        </p:blipFill>
        <p:spPr>
          <a:xfrm>
            <a:off x="528919" y="0"/>
            <a:ext cx="8086158" cy="6248394"/>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4" name="Picture 3">
            <a:extLst>
              <a:ext uri="{FF2B5EF4-FFF2-40B4-BE49-F238E27FC236}">
                <a16:creationId xmlns:a16="http://schemas.microsoft.com/office/drawing/2014/main" id="{D2AA4FCC-2A0A-4986-86D1-80A9488F8FEF}"/>
              </a:ext>
            </a:extLst>
          </p:cNvPr>
          <p:cNvPicPr>
            <a:picLocks noChangeAspect="1"/>
          </p:cNvPicPr>
          <p:nvPr/>
        </p:nvPicPr>
        <p:blipFill>
          <a:blip r:embed="rId3"/>
          <a:srcRect/>
          <a:stretch/>
        </p:blipFill>
        <p:spPr>
          <a:xfrm>
            <a:off x="378761" y="49696"/>
            <a:ext cx="8386475" cy="6198698"/>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4C850F56-D7CC-4BA3-BE65-74DBAC1BF9B5}"/>
              </a:ext>
            </a:extLst>
          </p:cNvPr>
          <p:cNvPicPr>
            <a:picLocks noChangeAspect="1"/>
          </p:cNvPicPr>
          <p:nvPr/>
        </p:nvPicPr>
        <p:blipFill>
          <a:blip r:embed="rId2"/>
          <a:srcRect/>
          <a:stretch/>
        </p:blipFill>
        <p:spPr>
          <a:xfrm>
            <a:off x="3" y="304800"/>
            <a:ext cx="9143990" cy="5916700"/>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04800" y="1066800"/>
            <a:ext cx="8610600" cy="5410200"/>
          </a:xfrm>
        </p:spPr>
        <p:txBody>
          <a:bodyPr/>
          <a:lstStyle/>
          <a:p>
            <a:pPr marL="0" indent="0">
              <a:buNone/>
            </a:pPr>
            <a:r>
              <a:rPr lang="en-US" sz="1400" dirty="0">
                <a:latin typeface="Bookman Old Style" panose="02050604050505020204" pitchFamily="18" charset="0"/>
              </a:rPr>
              <a:t>A special exception variance from Oconee County Unified Development Code Sections 409.01 and Table 4.1, to reduce the minimum required side setbacks from 10 feet to 9 feet for an existing single-family dwelling.</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CDF657EA-C430-4F8F-A7F5-730FAEA26EBF}"/>
              </a:ext>
            </a:extLst>
          </p:cNvPr>
          <p:cNvPicPr>
            <a:picLocks noChangeAspect="1"/>
          </p:cNvPicPr>
          <p:nvPr/>
        </p:nvPicPr>
        <p:blipFill>
          <a:blip r:embed="rId3"/>
          <a:srcRect/>
          <a:stretch/>
        </p:blipFill>
        <p:spPr>
          <a:xfrm>
            <a:off x="2745870" y="152400"/>
            <a:ext cx="3652259" cy="5644401"/>
          </a:xfrm>
          <a:prstGeom prst="rect">
            <a:avLst/>
          </a:prstGeom>
        </p:spPr>
      </p:pic>
    </p:spTree>
    <p:extLst>
      <p:ext uri="{BB962C8B-B14F-4D97-AF65-F5344CB8AC3E}">
        <p14:creationId xmlns:p14="http://schemas.microsoft.com/office/powerpoint/2010/main" val="56252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154D75A-E11C-A68A-0488-B219E7504F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49C9CC3-5218-304A-270B-C87BBFD0DE2C}"/>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 of Subdivision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0E6571EC-9644-5D1E-59B3-E3A0D182713C}"/>
              </a:ext>
            </a:extLst>
          </p:cNvPr>
          <p:cNvPicPr>
            <a:picLocks noChangeAspect="1"/>
          </p:cNvPicPr>
          <p:nvPr/>
        </p:nvPicPr>
        <p:blipFill>
          <a:blip r:embed="rId3"/>
          <a:srcRect/>
          <a:stretch/>
        </p:blipFill>
        <p:spPr>
          <a:xfrm>
            <a:off x="302545" y="228600"/>
            <a:ext cx="8538910" cy="5717313"/>
          </a:xfrm>
          <a:prstGeom prst="rect">
            <a:avLst/>
          </a:prstGeom>
        </p:spPr>
      </p:pic>
    </p:spTree>
    <p:extLst>
      <p:ext uri="{BB962C8B-B14F-4D97-AF65-F5344CB8AC3E}">
        <p14:creationId xmlns:p14="http://schemas.microsoft.com/office/powerpoint/2010/main" val="7039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21612AD-BF77-242F-8098-070DC223F96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5085B63-3088-A365-7CCF-9F053D2D967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 of Subdivision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1A84D7CE-A02C-88C6-9A93-C94C775B3405}"/>
              </a:ext>
            </a:extLst>
          </p:cNvPr>
          <p:cNvPicPr>
            <a:picLocks noChangeAspect="1"/>
          </p:cNvPicPr>
          <p:nvPr/>
        </p:nvPicPr>
        <p:blipFill>
          <a:blip r:embed="rId3"/>
          <a:srcRect/>
          <a:stretch/>
        </p:blipFill>
        <p:spPr>
          <a:xfrm>
            <a:off x="302545" y="229835"/>
            <a:ext cx="8538910" cy="5714843"/>
          </a:xfrm>
          <a:prstGeom prst="rect">
            <a:avLst/>
          </a:prstGeom>
        </p:spPr>
      </p:pic>
    </p:spTree>
    <p:extLst>
      <p:ext uri="{BB962C8B-B14F-4D97-AF65-F5344CB8AC3E}">
        <p14:creationId xmlns:p14="http://schemas.microsoft.com/office/powerpoint/2010/main" val="35575744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57929</TotalTime>
  <Words>290</Words>
  <Application>Microsoft Office PowerPoint</Application>
  <PresentationFormat>On-screen Show (4:3)</PresentationFormat>
  <Paragraphs>29</Paragraphs>
  <Slides>15</Slides>
  <Notes>10</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 </vt:lpstr>
      <vt:lpstr>Recorded Plat of Subdivision </vt:lpstr>
      <vt:lpstr>Recorded Plat of Subdivision </vt:lpstr>
      <vt:lpstr>Recorded Plat of Subdivision </vt:lpstr>
      <vt:lpstr>Recorded Plat of Subdivision </vt:lpstr>
      <vt:lpstr>Concept Plan </vt:lpstr>
      <vt:lpstr>Concept Plan (Enlarged) </vt:lpstr>
      <vt:lpstr>Site Plan from Residential Application</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Guy Herring</cp:lastModifiedBy>
  <cp:revision>740</cp:revision>
  <cp:lastPrinted>2020-02-17T21:02:52Z</cp:lastPrinted>
  <dcterms:created xsi:type="dcterms:W3CDTF">2006-05-26T15:38:14Z</dcterms:created>
  <dcterms:modified xsi:type="dcterms:W3CDTF">2025-03-04T19:19:53Z</dcterms:modified>
</cp:coreProperties>
</file>