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7" r:id="rId2"/>
    <p:sldId id="293" r:id="rId3"/>
    <p:sldId id="257" r:id="rId4"/>
    <p:sldId id="296" r:id="rId5"/>
    <p:sldId id="294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843" autoAdjust="0"/>
  </p:normalViewPr>
  <p:slideViewPr>
    <p:cSldViewPr showGuides="1">
      <p:cViewPr varScale="1">
        <p:scale>
          <a:sx n="105" d="100"/>
          <a:sy n="105" d="100"/>
        </p:scale>
        <p:origin x="17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6FEA435-0698-47DF-ABED-5ACA0055F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C672B-C3EC-4734-AEA1-57CED2180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8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BE1B-8B45-4717-92B7-072448157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8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7EEFF-FFB3-47D7-B924-8276E0448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7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4669-81EB-4DDA-A129-0E52B75C3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9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659C-2EA8-47A5-AA24-BDA7BD0C7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4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2286-D513-4890-BDBC-773219AF3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4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042B-4B8B-44BE-A151-B72024455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FE9C-CF99-4058-A0B5-67337D48D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A62E5-78EC-4837-82E3-037F22D91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F84AE-73BD-4767-A4A9-D488059BB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5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39AD-DBE1-4303-9B61-589B89BCB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0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BC75-5704-4C72-82E5-FC53F2C563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5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FE48A-A78C-4C8E-888C-F9B33DDE16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7" t="34584" r="36896" b="33640"/>
          <a:stretch>
            <a:fillRect/>
          </a:stretch>
        </p:blipFill>
        <p:spPr bwMode="auto">
          <a:xfrm>
            <a:off x="2397125" y="1270000"/>
            <a:ext cx="4349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077200" cy="6096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Memo to BOC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14A99-51D1-3AEE-720B-0FC116D1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87287" y="0"/>
            <a:ext cx="476942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ACB03-505E-D1E1-9A52-B0188CD8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02F0-0565-7295-3842-3DB1470C8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188" y="857250"/>
            <a:ext cx="6858000" cy="691131"/>
          </a:xfrm>
        </p:spPr>
        <p:txBody>
          <a:bodyPr>
            <a:normAutofit/>
          </a:bodyPr>
          <a:lstStyle/>
          <a:p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 Map Readoption March 4,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FD24C-9817-E36D-1BBB-D6AD656136C0}"/>
              </a:ext>
            </a:extLst>
          </p:cNvPr>
          <p:cNvSpPr txBox="1"/>
          <p:nvPr/>
        </p:nvSpPr>
        <p:spPr>
          <a:xfrm>
            <a:off x="599636" y="1685540"/>
            <a:ext cx="7944729" cy="214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Below is a summary of the proposed County Wide Zoning Map readoption for consideration at the March 4, 2025 Board of Commissioners Regular Meeting. The changes are indicated on the following slides.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5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68859-64BA-657D-C3CD-21B323F7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8D15D8-6C68-A275-8D58-675C421E0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077200" cy="6096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Text from Memo to BOC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CCD35-13CA-F1A5-C56B-6E1B6348C681}"/>
              </a:ext>
            </a:extLst>
          </p:cNvPr>
          <p:cNvSpPr txBox="1"/>
          <p:nvPr/>
        </p:nvSpPr>
        <p:spPr>
          <a:xfrm>
            <a:off x="152400" y="2286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Attached is a copy of the proposed County Wide Zoning Map readoption. This is a County Commissions action that will be heard at the March 4, 2025, Regular Meeting. As part of this readoption, the Commissioners propose to change all of the previously approved Agri-Tourism sites that were zoned B-1 or OIP (between 2013 and 2018) to AG (Agricultural). The current Oconee County Unified Development Code allows Agri-Tourism as a permitted use in the AG zoning district, and thus the B-1 or OIP zone is no longer required. </a:t>
            </a:r>
          </a:p>
        </p:txBody>
      </p:sp>
    </p:spTree>
    <p:extLst>
      <p:ext uri="{BB962C8B-B14F-4D97-AF65-F5344CB8AC3E}">
        <p14:creationId xmlns:p14="http://schemas.microsoft.com/office/powerpoint/2010/main" val="195943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5D65-4C72-7E42-6005-749F3A9BA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7E8F9A-4872-64A7-A309-2C1314BA5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077200" cy="609600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latin typeface="Bookman Old Style" panose="02050604050505020204" pitchFamily="18" charset="0"/>
              </a:rPr>
              <a:t>Memo to BOC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D59E3-92FB-385E-5690-C39EC374D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1328" y="228600"/>
            <a:ext cx="80413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222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58513</TotalTime>
  <Words>152</Words>
  <Application>Microsoft Office PowerPoint</Application>
  <PresentationFormat>On-screen Show (4:3)</PresentationFormat>
  <Paragraphs>6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Times New Roman</vt:lpstr>
      <vt:lpstr>Default Design</vt:lpstr>
      <vt:lpstr>PowerPoint Presentation</vt:lpstr>
      <vt:lpstr>Memo to BOC</vt:lpstr>
      <vt:lpstr>Zoning Map Readoption March 4, 2025</vt:lpstr>
      <vt:lpstr>Text from Memo to BOC</vt:lpstr>
      <vt:lpstr>Memo to BOC</vt:lpstr>
    </vt:vector>
  </TitlesOfParts>
  <Company>Oconee County BOC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Stephens</dc:creator>
  <cp:lastModifiedBy>Ethan Perry</cp:lastModifiedBy>
  <cp:revision>799</cp:revision>
  <cp:lastPrinted>2020-02-17T21:02:52Z</cp:lastPrinted>
  <dcterms:created xsi:type="dcterms:W3CDTF">2006-05-26T15:38:14Z</dcterms:created>
  <dcterms:modified xsi:type="dcterms:W3CDTF">2025-03-04T19:31:11Z</dcterms:modified>
</cp:coreProperties>
</file>