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3" r:id="rId7"/>
    <p:sldId id="261" r:id="rId8"/>
    <p:sldId id="267" r:id="rId9"/>
    <p:sldId id="262" r:id="rId10"/>
    <p:sldId id="263" r:id="rId11"/>
    <p:sldId id="264" r:id="rId12"/>
    <p:sldId id="265" r:id="rId13"/>
    <p:sldId id="266"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7EFC4-8103-4E88-AF4D-4F0230F1E0EA}" v="47" dt="2025-03-25T19:20:54.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6" d="100"/>
          <a:sy n="96" d="100"/>
        </p:scale>
        <p:origin x="1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Bandzul" userId="300e3513-f9a6-4fd9-b689-224c5ea7c229" providerId="ADAL" clId="{0AC7EFC4-8103-4E88-AF4D-4F0230F1E0EA}"/>
    <pc:docChg chg="undo custSel addSld modSld">
      <pc:chgData name="John Bandzul" userId="300e3513-f9a6-4fd9-b689-224c5ea7c229" providerId="ADAL" clId="{0AC7EFC4-8103-4E88-AF4D-4F0230F1E0EA}" dt="2025-03-25T21:34:15.428" v="1457" actId="20577"/>
      <pc:docMkLst>
        <pc:docMk/>
      </pc:docMkLst>
      <pc:sldChg chg="modSp">
        <pc:chgData name="John Bandzul" userId="300e3513-f9a6-4fd9-b689-224c5ea7c229" providerId="ADAL" clId="{0AC7EFC4-8103-4E88-AF4D-4F0230F1E0EA}" dt="2025-03-25T19:20:54.560" v="1157" actId="20577"/>
        <pc:sldMkLst>
          <pc:docMk/>
          <pc:sldMk cId="3641539107" sldId="260"/>
        </pc:sldMkLst>
        <pc:graphicFrameChg chg="mod">
          <ac:chgData name="John Bandzul" userId="300e3513-f9a6-4fd9-b689-224c5ea7c229" providerId="ADAL" clId="{0AC7EFC4-8103-4E88-AF4D-4F0230F1E0EA}" dt="2025-03-25T19:20:54.560" v="1157" actId="20577"/>
          <ac:graphicFrameMkLst>
            <pc:docMk/>
            <pc:sldMk cId="3641539107" sldId="260"/>
            <ac:graphicFrameMk id="5" creationId="{5F20014A-2634-4348-69E6-F8A6137A7E7D}"/>
          </ac:graphicFrameMkLst>
        </pc:graphicFrameChg>
      </pc:sldChg>
      <pc:sldChg chg="addSp modSp mod setBg">
        <pc:chgData name="John Bandzul" userId="300e3513-f9a6-4fd9-b689-224c5ea7c229" providerId="ADAL" clId="{0AC7EFC4-8103-4E88-AF4D-4F0230F1E0EA}" dt="2025-03-25T15:12:46.937" v="712" actId="26606"/>
        <pc:sldMkLst>
          <pc:docMk/>
          <pc:sldMk cId="400800812" sldId="263"/>
        </pc:sldMkLst>
        <pc:spChg chg="mod">
          <ac:chgData name="John Bandzul" userId="300e3513-f9a6-4fd9-b689-224c5ea7c229" providerId="ADAL" clId="{0AC7EFC4-8103-4E88-AF4D-4F0230F1E0EA}" dt="2025-03-25T15:12:46.937" v="712" actId="26606"/>
          <ac:spMkLst>
            <pc:docMk/>
            <pc:sldMk cId="400800812" sldId="263"/>
            <ac:spMk id="2" creationId="{3944047C-274F-EC83-9F54-EA93B8395A85}"/>
          </ac:spMkLst>
        </pc:spChg>
        <pc:spChg chg="mod">
          <ac:chgData name="John Bandzul" userId="300e3513-f9a6-4fd9-b689-224c5ea7c229" providerId="ADAL" clId="{0AC7EFC4-8103-4E88-AF4D-4F0230F1E0EA}" dt="2025-03-25T15:12:46.937" v="712" actId="26606"/>
          <ac:spMkLst>
            <pc:docMk/>
            <pc:sldMk cId="400800812" sldId="263"/>
            <ac:spMk id="3" creationId="{6635F776-10D4-CCF3-B59C-3CD96864C8DC}"/>
          </ac:spMkLst>
        </pc:spChg>
        <pc:spChg chg="add">
          <ac:chgData name="John Bandzul" userId="300e3513-f9a6-4fd9-b689-224c5ea7c229" providerId="ADAL" clId="{0AC7EFC4-8103-4E88-AF4D-4F0230F1E0EA}" dt="2025-03-25T15:12:46.937" v="712" actId="26606"/>
          <ac:spMkLst>
            <pc:docMk/>
            <pc:sldMk cId="400800812" sldId="263"/>
            <ac:spMk id="9" creationId="{9F7D5CDA-D291-4307-BF55-1381FED29634}"/>
          </ac:spMkLst>
        </pc:spChg>
        <pc:picChg chg="add">
          <ac:chgData name="John Bandzul" userId="300e3513-f9a6-4fd9-b689-224c5ea7c229" providerId="ADAL" clId="{0AC7EFC4-8103-4E88-AF4D-4F0230F1E0EA}" dt="2025-03-25T15:12:46.937" v="712" actId="26606"/>
          <ac:picMkLst>
            <pc:docMk/>
            <pc:sldMk cId="400800812" sldId="263"/>
            <ac:picMk id="5" creationId="{EF88E0E7-F5D1-B440-2DB4-1260AA14A4D5}"/>
          </ac:picMkLst>
        </pc:picChg>
      </pc:sldChg>
      <pc:sldChg chg="modSp mod">
        <pc:chgData name="John Bandzul" userId="300e3513-f9a6-4fd9-b689-224c5ea7c229" providerId="ADAL" clId="{0AC7EFC4-8103-4E88-AF4D-4F0230F1E0EA}" dt="2025-03-20T15:06:30.561" v="0" actId="20577"/>
        <pc:sldMkLst>
          <pc:docMk/>
          <pc:sldMk cId="3746517741" sldId="264"/>
        </pc:sldMkLst>
        <pc:spChg chg="mod">
          <ac:chgData name="John Bandzul" userId="300e3513-f9a6-4fd9-b689-224c5ea7c229" providerId="ADAL" clId="{0AC7EFC4-8103-4E88-AF4D-4F0230F1E0EA}" dt="2025-03-20T15:06:30.561" v="0" actId="20577"/>
          <ac:spMkLst>
            <pc:docMk/>
            <pc:sldMk cId="3746517741" sldId="264"/>
            <ac:spMk id="3" creationId="{9A1DA0DD-BF44-FD7B-EE1D-EB03FA2BFFE8}"/>
          </ac:spMkLst>
        </pc:spChg>
      </pc:sldChg>
      <pc:sldChg chg="modSp mod">
        <pc:chgData name="John Bandzul" userId="300e3513-f9a6-4fd9-b689-224c5ea7c229" providerId="ADAL" clId="{0AC7EFC4-8103-4E88-AF4D-4F0230F1E0EA}" dt="2025-03-20T15:09:05.631" v="313" actId="20577"/>
        <pc:sldMkLst>
          <pc:docMk/>
          <pc:sldMk cId="678167195" sldId="266"/>
        </pc:sldMkLst>
        <pc:spChg chg="mod">
          <ac:chgData name="John Bandzul" userId="300e3513-f9a6-4fd9-b689-224c5ea7c229" providerId="ADAL" clId="{0AC7EFC4-8103-4E88-AF4D-4F0230F1E0EA}" dt="2025-03-20T15:09:05.631" v="313" actId="20577"/>
          <ac:spMkLst>
            <pc:docMk/>
            <pc:sldMk cId="678167195" sldId="266"/>
            <ac:spMk id="3" creationId="{C4A00790-EE8D-2118-5F35-CCBA63AA5D7A}"/>
          </ac:spMkLst>
        </pc:spChg>
      </pc:sldChg>
      <pc:sldChg chg="modSp mod">
        <pc:chgData name="John Bandzul" userId="300e3513-f9a6-4fd9-b689-224c5ea7c229" providerId="ADAL" clId="{0AC7EFC4-8103-4E88-AF4D-4F0230F1E0EA}" dt="2025-03-25T19:21:13.083" v="1158" actId="313"/>
        <pc:sldMkLst>
          <pc:docMk/>
          <pc:sldMk cId="4282121529" sldId="267"/>
        </pc:sldMkLst>
        <pc:spChg chg="mod">
          <ac:chgData name="John Bandzul" userId="300e3513-f9a6-4fd9-b689-224c5ea7c229" providerId="ADAL" clId="{0AC7EFC4-8103-4E88-AF4D-4F0230F1E0EA}" dt="2025-03-25T19:21:13.083" v="1158" actId="313"/>
          <ac:spMkLst>
            <pc:docMk/>
            <pc:sldMk cId="4282121529" sldId="267"/>
            <ac:spMk id="3" creationId="{DCC255AB-B410-37F0-FA3B-309F3658E2C0}"/>
          </ac:spMkLst>
        </pc:spChg>
      </pc:sldChg>
      <pc:sldChg chg="addSp delSp modSp mod setBg">
        <pc:chgData name="John Bandzul" userId="300e3513-f9a6-4fd9-b689-224c5ea7c229" providerId="ADAL" clId="{0AC7EFC4-8103-4E88-AF4D-4F0230F1E0EA}" dt="2025-03-25T20:50:31.696" v="1441" actId="26606"/>
        <pc:sldMkLst>
          <pc:docMk/>
          <pc:sldMk cId="162977063" sldId="269"/>
        </pc:sldMkLst>
        <pc:spChg chg="mod">
          <ac:chgData name="John Bandzul" userId="300e3513-f9a6-4fd9-b689-224c5ea7c229" providerId="ADAL" clId="{0AC7EFC4-8103-4E88-AF4D-4F0230F1E0EA}" dt="2025-03-25T20:50:31.696" v="1441" actId="26606"/>
          <ac:spMkLst>
            <pc:docMk/>
            <pc:sldMk cId="162977063" sldId="269"/>
            <ac:spMk id="2" creationId="{DB42F6D5-8222-ABF6-6F92-916D2A7A9B85}"/>
          </ac:spMkLst>
        </pc:spChg>
        <pc:spChg chg="del mod">
          <ac:chgData name="John Bandzul" userId="300e3513-f9a6-4fd9-b689-224c5ea7c229" providerId="ADAL" clId="{0AC7EFC4-8103-4E88-AF4D-4F0230F1E0EA}" dt="2025-03-25T20:50:31.696" v="1441" actId="26606"/>
          <ac:spMkLst>
            <pc:docMk/>
            <pc:sldMk cId="162977063" sldId="269"/>
            <ac:spMk id="3" creationId="{DB015B49-07E8-54B5-8D67-435F5930431F}"/>
          </ac:spMkLst>
        </pc:spChg>
        <pc:spChg chg="add del">
          <ac:chgData name="John Bandzul" userId="300e3513-f9a6-4fd9-b689-224c5ea7c229" providerId="ADAL" clId="{0AC7EFC4-8103-4E88-AF4D-4F0230F1E0EA}" dt="2025-03-25T20:50:31.668" v="1440" actId="26606"/>
          <ac:spMkLst>
            <pc:docMk/>
            <pc:sldMk cId="162977063" sldId="269"/>
            <ac:spMk id="9" creationId="{C0763A76-9F1C-4FC5-82B7-DD475DA461B2}"/>
          </ac:spMkLst>
        </pc:spChg>
        <pc:spChg chg="add del">
          <ac:chgData name="John Bandzul" userId="300e3513-f9a6-4fd9-b689-224c5ea7c229" providerId="ADAL" clId="{0AC7EFC4-8103-4E88-AF4D-4F0230F1E0EA}" dt="2025-03-25T20:50:31.668" v="1440" actId="26606"/>
          <ac:spMkLst>
            <pc:docMk/>
            <pc:sldMk cId="162977063" sldId="269"/>
            <ac:spMk id="11" creationId="{E81BF4F6-F2CF-4984-9D14-D6966D92F99F}"/>
          </ac:spMkLst>
        </pc:spChg>
        <pc:spChg chg="add">
          <ac:chgData name="John Bandzul" userId="300e3513-f9a6-4fd9-b689-224c5ea7c229" providerId="ADAL" clId="{0AC7EFC4-8103-4E88-AF4D-4F0230F1E0EA}" dt="2025-03-25T20:50:31.696" v="1441" actId="26606"/>
          <ac:spMkLst>
            <pc:docMk/>
            <pc:sldMk cId="162977063" sldId="269"/>
            <ac:spMk id="15" creationId="{56E9B3E6-E277-4D68-BA48-9CB43FFBD6E2}"/>
          </ac:spMkLst>
        </pc:spChg>
        <pc:spChg chg="add">
          <ac:chgData name="John Bandzul" userId="300e3513-f9a6-4fd9-b689-224c5ea7c229" providerId="ADAL" clId="{0AC7EFC4-8103-4E88-AF4D-4F0230F1E0EA}" dt="2025-03-25T20:50:31.696" v="1441" actId="26606"/>
          <ac:spMkLst>
            <pc:docMk/>
            <pc:sldMk cId="162977063" sldId="269"/>
            <ac:spMk id="16" creationId="{D5B0017B-2ECA-49AF-B397-DC140825DF8D}"/>
          </ac:spMkLst>
        </pc:spChg>
        <pc:grpChg chg="add">
          <ac:chgData name="John Bandzul" userId="300e3513-f9a6-4fd9-b689-224c5ea7c229" providerId="ADAL" clId="{0AC7EFC4-8103-4E88-AF4D-4F0230F1E0EA}" dt="2025-03-25T20:50:31.696" v="1441" actId="26606"/>
          <ac:grpSpMkLst>
            <pc:docMk/>
            <pc:sldMk cId="162977063" sldId="269"/>
            <ac:grpSpMk id="17" creationId="{AE1C45F0-260A-458C-96ED-C1F6D2151219}"/>
          </ac:grpSpMkLst>
        </pc:grpChg>
        <pc:graphicFrameChg chg="add">
          <ac:chgData name="John Bandzul" userId="300e3513-f9a6-4fd9-b689-224c5ea7c229" providerId="ADAL" clId="{0AC7EFC4-8103-4E88-AF4D-4F0230F1E0EA}" dt="2025-03-25T20:50:31.696" v="1441" actId="26606"/>
          <ac:graphicFrameMkLst>
            <pc:docMk/>
            <pc:sldMk cId="162977063" sldId="269"/>
            <ac:graphicFrameMk id="19" creationId="{C875B05E-0DC5-AB42-4C90-6913BE6D2B5D}"/>
          </ac:graphicFrameMkLst>
        </pc:graphicFrameChg>
        <pc:picChg chg="add del">
          <ac:chgData name="John Bandzul" userId="300e3513-f9a6-4fd9-b689-224c5ea7c229" providerId="ADAL" clId="{0AC7EFC4-8103-4E88-AF4D-4F0230F1E0EA}" dt="2025-03-25T20:50:31.668" v="1440" actId="26606"/>
          <ac:picMkLst>
            <pc:docMk/>
            <pc:sldMk cId="162977063" sldId="269"/>
            <ac:picMk id="5" creationId="{D760411E-0FA1-375E-412D-F1FE9A297AE5}"/>
          </ac:picMkLst>
        </pc:picChg>
        <pc:cxnChg chg="add">
          <ac:chgData name="John Bandzul" userId="300e3513-f9a6-4fd9-b689-224c5ea7c229" providerId="ADAL" clId="{0AC7EFC4-8103-4E88-AF4D-4F0230F1E0EA}" dt="2025-03-25T20:50:31.696" v="1441" actId="26606"/>
          <ac:cxnSpMkLst>
            <pc:docMk/>
            <pc:sldMk cId="162977063" sldId="269"/>
            <ac:cxnSpMk id="18" creationId="{6CF1BAF6-AD41-4082-B212-8A1F9A2E8779}"/>
          </ac:cxnSpMkLst>
        </pc:cxnChg>
      </pc:sldChg>
      <pc:sldChg chg="addSp delSp modSp mod">
        <pc:chgData name="John Bandzul" userId="300e3513-f9a6-4fd9-b689-224c5ea7c229" providerId="ADAL" clId="{0AC7EFC4-8103-4E88-AF4D-4F0230F1E0EA}" dt="2025-03-25T15:38:34.961" v="715" actId="478"/>
        <pc:sldMkLst>
          <pc:docMk/>
          <pc:sldMk cId="4220648092" sldId="271"/>
        </pc:sldMkLst>
        <pc:picChg chg="add del mod">
          <ac:chgData name="John Bandzul" userId="300e3513-f9a6-4fd9-b689-224c5ea7c229" providerId="ADAL" clId="{0AC7EFC4-8103-4E88-AF4D-4F0230F1E0EA}" dt="2025-03-25T15:38:34.961" v="715" actId="478"/>
          <ac:picMkLst>
            <pc:docMk/>
            <pc:sldMk cId="4220648092" sldId="271"/>
            <ac:picMk id="4" creationId="{8658896F-0B0C-9470-BD53-346166CD59EE}"/>
          </ac:picMkLst>
        </pc:picChg>
      </pc:sldChg>
      <pc:sldChg chg="addSp delSp modSp new mod setBg">
        <pc:chgData name="John Bandzul" userId="300e3513-f9a6-4fd9-b689-224c5ea7c229" providerId="ADAL" clId="{0AC7EFC4-8103-4E88-AF4D-4F0230F1E0EA}" dt="2025-03-25T20:51:57.255" v="1446" actId="26606"/>
        <pc:sldMkLst>
          <pc:docMk/>
          <pc:sldMk cId="3475345016" sldId="272"/>
        </pc:sldMkLst>
        <pc:spChg chg="mod">
          <ac:chgData name="John Bandzul" userId="300e3513-f9a6-4fd9-b689-224c5ea7c229" providerId="ADAL" clId="{0AC7EFC4-8103-4E88-AF4D-4F0230F1E0EA}" dt="2025-03-25T20:51:57.255" v="1446" actId="26606"/>
          <ac:spMkLst>
            <pc:docMk/>
            <pc:sldMk cId="3475345016" sldId="272"/>
            <ac:spMk id="2" creationId="{07B660E5-0AB6-0C52-51D3-3C2C2059CC8F}"/>
          </ac:spMkLst>
        </pc:spChg>
        <pc:spChg chg="add del mod">
          <ac:chgData name="John Bandzul" userId="300e3513-f9a6-4fd9-b689-224c5ea7c229" providerId="ADAL" clId="{0AC7EFC4-8103-4E88-AF4D-4F0230F1E0EA}" dt="2025-03-25T15:50:17.892" v="1112" actId="26606"/>
          <ac:spMkLst>
            <pc:docMk/>
            <pc:sldMk cId="3475345016" sldId="272"/>
            <ac:spMk id="3" creationId="{F29F1C27-8F29-E7A6-ABE1-9DF58764AFF7}"/>
          </ac:spMkLst>
        </pc:spChg>
        <pc:spChg chg="add del">
          <ac:chgData name="John Bandzul" userId="300e3513-f9a6-4fd9-b689-224c5ea7c229" providerId="ADAL" clId="{0AC7EFC4-8103-4E88-AF4D-4F0230F1E0EA}" dt="2025-03-25T15:50:15.626" v="1109" actId="26606"/>
          <ac:spMkLst>
            <pc:docMk/>
            <pc:sldMk cId="3475345016" sldId="272"/>
            <ac:spMk id="9" creationId="{7517A47C-B2E5-4B79-8061-D74B1311AF6E}"/>
          </ac:spMkLst>
        </pc:spChg>
        <pc:spChg chg="add del">
          <ac:chgData name="John Bandzul" userId="300e3513-f9a6-4fd9-b689-224c5ea7c229" providerId="ADAL" clId="{0AC7EFC4-8103-4E88-AF4D-4F0230F1E0EA}" dt="2025-03-25T15:50:17.880" v="1111" actId="26606"/>
          <ac:spMkLst>
            <pc:docMk/>
            <pc:sldMk cId="3475345016" sldId="272"/>
            <ac:spMk id="10" creationId="{245A9F99-D9B1-4094-A2E2-B90AC1DB7B9C}"/>
          </ac:spMkLst>
        </pc:spChg>
        <pc:spChg chg="add del">
          <ac:chgData name="John Bandzul" userId="300e3513-f9a6-4fd9-b689-224c5ea7c229" providerId="ADAL" clId="{0AC7EFC4-8103-4E88-AF4D-4F0230F1E0EA}" dt="2025-03-25T15:50:15.626" v="1109" actId="26606"/>
          <ac:spMkLst>
            <pc:docMk/>
            <pc:sldMk cId="3475345016" sldId="272"/>
            <ac:spMk id="11" creationId="{C505E780-2083-4CB5-A42A-5E0E2908ECC3}"/>
          </ac:spMkLst>
        </pc:spChg>
        <pc:spChg chg="add del">
          <ac:chgData name="John Bandzul" userId="300e3513-f9a6-4fd9-b689-224c5ea7c229" providerId="ADAL" clId="{0AC7EFC4-8103-4E88-AF4D-4F0230F1E0EA}" dt="2025-03-25T15:50:17.880" v="1111" actId="26606"/>
          <ac:spMkLst>
            <pc:docMk/>
            <pc:sldMk cId="3475345016" sldId="272"/>
            <ac:spMk id="12" creationId="{B7FAF607-473A-4A43-A23D-BBFF5C4117BB}"/>
          </ac:spMkLst>
        </pc:spChg>
        <pc:spChg chg="add del">
          <ac:chgData name="John Bandzul" userId="300e3513-f9a6-4fd9-b689-224c5ea7c229" providerId="ADAL" clId="{0AC7EFC4-8103-4E88-AF4D-4F0230F1E0EA}" dt="2025-03-25T15:50:15.626" v="1109" actId="26606"/>
          <ac:spMkLst>
            <pc:docMk/>
            <pc:sldMk cId="3475345016" sldId="272"/>
            <ac:spMk id="13" creationId="{D2C0AE1C-0118-41AE-8A10-7CDCBF10E96F}"/>
          </ac:spMkLst>
        </pc:spChg>
        <pc:spChg chg="add del">
          <ac:chgData name="John Bandzul" userId="300e3513-f9a6-4fd9-b689-224c5ea7c229" providerId="ADAL" clId="{0AC7EFC4-8103-4E88-AF4D-4F0230F1E0EA}" dt="2025-03-25T15:50:15.626" v="1109" actId="26606"/>
          <ac:spMkLst>
            <pc:docMk/>
            <pc:sldMk cId="3475345016" sldId="272"/>
            <ac:spMk id="15" creationId="{463EEC44-1BA3-44ED-81FC-A644B04B2A44}"/>
          </ac:spMkLst>
        </pc:spChg>
        <pc:spChg chg="add del">
          <ac:chgData name="John Bandzul" userId="300e3513-f9a6-4fd9-b689-224c5ea7c229" providerId="ADAL" clId="{0AC7EFC4-8103-4E88-AF4D-4F0230F1E0EA}" dt="2025-03-25T15:50:17.880" v="1111" actId="26606"/>
          <ac:spMkLst>
            <pc:docMk/>
            <pc:sldMk cId="3475345016" sldId="272"/>
            <ac:spMk id="18" creationId="{F29F1C27-8F29-E7A6-ABE1-9DF58764AFF7}"/>
          </ac:spMkLst>
        </pc:spChg>
        <pc:spChg chg="add del">
          <ac:chgData name="John Bandzul" userId="300e3513-f9a6-4fd9-b689-224c5ea7c229" providerId="ADAL" clId="{0AC7EFC4-8103-4E88-AF4D-4F0230F1E0EA}" dt="2025-03-25T20:51:57.255" v="1446" actId="26606"/>
          <ac:spMkLst>
            <pc:docMk/>
            <pc:sldMk cId="3475345016" sldId="272"/>
            <ac:spMk id="21" creationId="{245A9F99-D9B1-4094-A2E2-B90AC1DB7B9C}"/>
          </ac:spMkLst>
        </pc:spChg>
        <pc:spChg chg="add del">
          <ac:chgData name="John Bandzul" userId="300e3513-f9a6-4fd9-b689-224c5ea7c229" providerId="ADAL" clId="{0AC7EFC4-8103-4E88-AF4D-4F0230F1E0EA}" dt="2025-03-25T20:51:57.255" v="1446" actId="26606"/>
          <ac:spMkLst>
            <pc:docMk/>
            <pc:sldMk cId="3475345016" sldId="272"/>
            <ac:spMk id="22" creationId="{B7FAF607-473A-4A43-A23D-BBFF5C4117BB}"/>
          </ac:spMkLst>
        </pc:spChg>
        <pc:spChg chg="add mod">
          <ac:chgData name="John Bandzul" userId="300e3513-f9a6-4fd9-b689-224c5ea7c229" providerId="ADAL" clId="{0AC7EFC4-8103-4E88-AF4D-4F0230F1E0EA}" dt="2025-03-25T20:51:57.255" v="1446" actId="26606"/>
          <ac:spMkLst>
            <pc:docMk/>
            <pc:sldMk cId="3475345016" sldId="272"/>
            <ac:spMk id="24" creationId="{F29F1C27-8F29-E7A6-ABE1-9DF58764AFF7}"/>
          </ac:spMkLst>
        </pc:spChg>
        <pc:spChg chg="add del">
          <ac:chgData name="John Bandzul" userId="300e3513-f9a6-4fd9-b689-224c5ea7c229" providerId="ADAL" clId="{0AC7EFC4-8103-4E88-AF4D-4F0230F1E0EA}" dt="2025-03-25T20:51:55.895" v="1443" actId="26606"/>
          <ac:spMkLst>
            <pc:docMk/>
            <pc:sldMk cId="3475345016" sldId="272"/>
            <ac:spMk id="33" creationId="{058A14AF-9FB5-4CC7-BA35-E8E85D3EDF0E}"/>
          </ac:spMkLst>
        </pc:spChg>
        <pc:spChg chg="add del">
          <ac:chgData name="John Bandzul" userId="300e3513-f9a6-4fd9-b689-224c5ea7c229" providerId="ADAL" clId="{0AC7EFC4-8103-4E88-AF4D-4F0230F1E0EA}" dt="2025-03-25T20:51:55.895" v="1443" actId="26606"/>
          <ac:spMkLst>
            <pc:docMk/>
            <pc:sldMk cId="3475345016" sldId="272"/>
            <ac:spMk id="35" creationId="{3A9A4357-BD1D-4622-A4FE-766E6AB8DE84}"/>
          </ac:spMkLst>
        </pc:spChg>
        <pc:spChg chg="add del">
          <ac:chgData name="John Bandzul" userId="300e3513-f9a6-4fd9-b689-224c5ea7c229" providerId="ADAL" clId="{0AC7EFC4-8103-4E88-AF4D-4F0230F1E0EA}" dt="2025-03-25T20:51:55.895" v="1443" actId="26606"/>
          <ac:spMkLst>
            <pc:docMk/>
            <pc:sldMk cId="3475345016" sldId="272"/>
            <ac:spMk id="37" creationId="{E659831F-0D9A-4C63-9EBB-8435B85A440F}"/>
          </ac:spMkLst>
        </pc:spChg>
        <pc:spChg chg="add del">
          <ac:chgData name="John Bandzul" userId="300e3513-f9a6-4fd9-b689-224c5ea7c229" providerId="ADAL" clId="{0AC7EFC4-8103-4E88-AF4D-4F0230F1E0EA}" dt="2025-03-25T20:51:55.895" v="1443" actId="26606"/>
          <ac:spMkLst>
            <pc:docMk/>
            <pc:sldMk cId="3475345016" sldId="272"/>
            <ac:spMk id="39" creationId="{E6995CE5-F890-4ABA-82A2-26507CE8D2A3}"/>
          </ac:spMkLst>
        </pc:spChg>
        <pc:spChg chg="add del">
          <ac:chgData name="John Bandzul" userId="300e3513-f9a6-4fd9-b689-224c5ea7c229" providerId="ADAL" clId="{0AC7EFC4-8103-4E88-AF4D-4F0230F1E0EA}" dt="2025-03-25T20:51:57.250" v="1445" actId="26606"/>
          <ac:spMkLst>
            <pc:docMk/>
            <pc:sldMk cId="3475345016" sldId="272"/>
            <ac:spMk id="41" creationId="{9D25F302-27C5-414F-97F8-6EA0A6C028BA}"/>
          </ac:spMkLst>
        </pc:spChg>
        <pc:spChg chg="add del">
          <ac:chgData name="John Bandzul" userId="300e3513-f9a6-4fd9-b689-224c5ea7c229" providerId="ADAL" clId="{0AC7EFC4-8103-4E88-AF4D-4F0230F1E0EA}" dt="2025-03-25T20:51:57.250" v="1445" actId="26606"/>
          <ac:spMkLst>
            <pc:docMk/>
            <pc:sldMk cId="3475345016" sldId="272"/>
            <ac:spMk id="42" creationId="{830A36F8-48C2-4842-A87B-8CE8DF4E7FD2}"/>
          </ac:spMkLst>
        </pc:spChg>
        <pc:spChg chg="add del">
          <ac:chgData name="John Bandzul" userId="300e3513-f9a6-4fd9-b689-224c5ea7c229" providerId="ADAL" clId="{0AC7EFC4-8103-4E88-AF4D-4F0230F1E0EA}" dt="2025-03-25T20:51:57.250" v="1445" actId="26606"/>
          <ac:spMkLst>
            <pc:docMk/>
            <pc:sldMk cId="3475345016" sldId="272"/>
            <ac:spMk id="43" creationId="{8F451A30-466B-4996-9BA5-CD6ABCC6D558}"/>
          </ac:spMkLst>
        </pc:spChg>
        <pc:spChg chg="add">
          <ac:chgData name="John Bandzul" userId="300e3513-f9a6-4fd9-b689-224c5ea7c229" providerId="ADAL" clId="{0AC7EFC4-8103-4E88-AF4D-4F0230F1E0EA}" dt="2025-03-25T20:51:57.255" v="1446" actId="26606"/>
          <ac:spMkLst>
            <pc:docMk/>
            <pc:sldMk cId="3475345016" sldId="272"/>
            <ac:spMk id="45" creationId="{8D1AA55E-40D5-461B-A5A8-4AE8AAB71B08}"/>
          </ac:spMkLst>
        </pc:spChg>
        <pc:spChg chg="add">
          <ac:chgData name="John Bandzul" userId="300e3513-f9a6-4fd9-b689-224c5ea7c229" providerId="ADAL" clId="{0AC7EFC4-8103-4E88-AF4D-4F0230F1E0EA}" dt="2025-03-25T20:51:57.255" v="1446" actId="26606"/>
          <ac:spMkLst>
            <pc:docMk/>
            <pc:sldMk cId="3475345016" sldId="272"/>
            <ac:spMk id="47" creationId="{6CB927A4-E432-4310-9CD5-E89FF5063179}"/>
          </ac:spMkLst>
        </pc:spChg>
        <pc:spChg chg="add">
          <ac:chgData name="John Bandzul" userId="300e3513-f9a6-4fd9-b689-224c5ea7c229" providerId="ADAL" clId="{0AC7EFC4-8103-4E88-AF4D-4F0230F1E0EA}" dt="2025-03-25T20:51:57.255" v="1446" actId="26606"/>
          <ac:spMkLst>
            <pc:docMk/>
            <pc:sldMk cId="3475345016" sldId="272"/>
            <ac:spMk id="48" creationId="{E3020543-B24B-4EC4-8FFC-8DD88EEA91A8}"/>
          </ac:spMkLst>
        </pc:spChg>
        <pc:grpChg chg="add del">
          <ac:chgData name="John Bandzul" userId="300e3513-f9a6-4fd9-b689-224c5ea7c229" providerId="ADAL" clId="{0AC7EFC4-8103-4E88-AF4D-4F0230F1E0EA}" dt="2025-03-25T15:50:17.880" v="1111" actId="26606"/>
          <ac:grpSpMkLst>
            <pc:docMk/>
            <pc:sldMk cId="3475345016" sldId="272"/>
            <ac:grpSpMk id="14" creationId="{C5F6476F-D303-44D3-B30F-1BA348F0F64A}"/>
          </ac:grpSpMkLst>
        </pc:grpChg>
        <pc:grpChg chg="add del">
          <ac:chgData name="John Bandzul" userId="300e3513-f9a6-4fd9-b689-224c5ea7c229" providerId="ADAL" clId="{0AC7EFC4-8103-4E88-AF4D-4F0230F1E0EA}" dt="2025-03-25T20:51:57.255" v="1446" actId="26606"/>
          <ac:grpSpMkLst>
            <pc:docMk/>
            <pc:sldMk cId="3475345016" sldId="272"/>
            <ac:grpSpMk id="25" creationId="{C5F6476F-D303-44D3-B30F-1BA348F0F64A}"/>
          </ac:grpSpMkLst>
        </pc:grpChg>
        <pc:graphicFrameChg chg="add del">
          <ac:chgData name="John Bandzul" userId="300e3513-f9a6-4fd9-b689-224c5ea7c229" providerId="ADAL" clId="{0AC7EFC4-8103-4E88-AF4D-4F0230F1E0EA}" dt="2025-03-25T15:50:15.626" v="1109" actId="26606"/>
          <ac:graphicFrameMkLst>
            <pc:docMk/>
            <pc:sldMk cId="3475345016" sldId="272"/>
            <ac:graphicFrameMk id="5" creationId="{76D1B762-AEED-98B5-6E7A-CF23A4EDE398}"/>
          </ac:graphicFrameMkLst>
        </pc:graphicFrameChg>
        <pc:picChg chg="add del">
          <ac:chgData name="John Bandzul" userId="300e3513-f9a6-4fd9-b689-224c5ea7c229" providerId="ADAL" clId="{0AC7EFC4-8103-4E88-AF4D-4F0230F1E0EA}" dt="2025-03-25T15:50:17.880" v="1111" actId="26606"/>
          <ac:picMkLst>
            <pc:docMk/>
            <pc:sldMk cId="3475345016" sldId="272"/>
            <ac:picMk id="7" creationId="{3AE40AB8-BC01-C30D-70F6-FA10B10F47A9}"/>
          </ac:picMkLst>
        </pc:picChg>
        <pc:picChg chg="add mod ord">
          <ac:chgData name="John Bandzul" userId="300e3513-f9a6-4fd9-b689-224c5ea7c229" providerId="ADAL" clId="{0AC7EFC4-8103-4E88-AF4D-4F0230F1E0EA}" dt="2025-03-25T20:51:57.255" v="1446" actId="26606"/>
          <ac:picMkLst>
            <pc:docMk/>
            <pc:sldMk cId="3475345016" sldId="272"/>
            <ac:picMk id="23" creationId="{3B00BCEF-D2A2-83FA-8958-798C7082FFC0}"/>
          </ac:picMkLst>
        </pc:picChg>
        <pc:cxnChg chg="add">
          <ac:chgData name="John Bandzul" userId="300e3513-f9a6-4fd9-b689-224c5ea7c229" providerId="ADAL" clId="{0AC7EFC4-8103-4E88-AF4D-4F0230F1E0EA}" dt="2025-03-25T20:51:57.255" v="1446" actId="26606"/>
          <ac:cxnSpMkLst>
            <pc:docMk/>
            <pc:sldMk cId="3475345016" sldId="272"/>
            <ac:cxnSpMk id="46" creationId="{7EB498BD-8089-4626-91EA-4978EBEF535E}"/>
          </ac:cxnSpMkLst>
        </pc:cxnChg>
      </pc:sldChg>
      <pc:sldChg chg="addSp delSp modSp new mod setBg">
        <pc:chgData name="John Bandzul" userId="300e3513-f9a6-4fd9-b689-224c5ea7c229" providerId="ADAL" clId="{0AC7EFC4-8103-4E88-AF4D-4F0230F1E0EA}" dt="2025-03-25T21:34:15.428" v="1457" actId="20577"/>
        <pc:sldMkLst>
          <pc:docMk/>
          <pc:sldMk cId="2715433790" sldId="273"/>
        </pc:sldMkLst>
        <pc:spChg chg="mod">
          <ac:chgData name="John Bandzul" userId="300e3513-f9a6-4fd9-b689-224c5ea7c229" providerId="ADAL" clId="{0AC7EFC4-8103-4E88-AF4D-4F0230F1E0EA}" dt="2025-03-25T19:30:18.536" v="1407" actId="26606"/>
          <ac:spMkLst>
            <pc:docMk/>
            <pc:sldMk cId="2715433790" sldId="273"/>
            <ac:spMk id="2" creationId="{8CA50CAC-63B8-5D41-6F2D-D02F6C08491E}"/>
          </ac:spMkLst>
        </pc:spChg>
        <pc:spChg chg="add del mod">
          <ac:chgData name="John Bandzul" userId="300e3513-f9a6-4fd9-b689-224c5ea7c229" providerId="ADAL" clId="{0AC7EFC4-8103-4E88-AF4D-4F0230F1E0EA}" dt="2025-03-25T19:30:18.536" v="1407" actId="26606"/>
          <ac:spMkLst>
            <pc:docMk/>
            <pc:sldMk cId="2715433790" sldId="273"/>
            <ac:spMk id="3" creationId="{835B4AB7-0071-FE72-02BB-A90D3F1D1BDB}"/>
          </ac:spMkLst>
        </pc:spChg>
        <pc:spChg chg="add del">
          <ac:chgData name="John Bandzul" userId="300e3513-f9a6-4fd9-b689-224c5ea7c229" providerId="ADAL" clId="{0AC7EFC4-8103-4E88-AF4D-4F0230F1E0EA}" dt="2025-03-25T19:30:18.525" v="1406" actId="26606"/>
          <ac:spMkLst>
            <pc:docMk/>
            <pc:sldMk cId="2715433790" sldId="273"/>
            <ac:spMk id="8" creationId="{C2554CA6-288E-4202-BC52-2E5A8F0C0AED}"/>
          </ac:spMkLst>
        </pc:spChg>
        <pc:spChg chg="add del">
          <ac:chgData name="John Bandzul" userId="300e3513-f9a6-4fd9-b689-224c5ea7c229" providerId="ADAL" clId="{0AC7EFC4-8103-4E88-AF4D-4F0230F1E0EA}" dt="2025-03-25T19:30:16.095" v="1404" actId="26606"/>
          <ac:spMkLst>
            <pc:docMk/>
            <pc:sldMk cId="2715433790" sldId="273"/>
            <ac:spMk id="9" creationId="{AE2B703B-46F9-481A-A605-82E2A828C4FA}"/>
          </ac:spMkLst>
        </pc:spChg>
        <pc:spChg chg="add del">
          <ac:chgData name="John Bandzul" userId="300e3513-f9a6-4fd9-b689-224c5ea7c229" providerId="ADAL" clId="{0AC7EFC4-8103-4E88-AF4D-4F0230F1E0EA}" dt="2025-03-25T19:30:18.525" v="1406" actId="26606"/>
          <ac:spMkLst>
            <pc:docMk/>
            <pc:sldMk cId="2715433790" sldId="273"/>
            <ac:spMk id="10" creationId="{B10BB131-AC8E-4A8E-A5D1-36260F720C3B}"/>
          </ac:spMkLst>
        </pc:spChg>
        <pc:spChg chg="add del">
          <ac:chgData name="John Bandzul" userId="300e3513-f9a6-4fd9-b689-224c5ea7c229" providerId="ADAL" clId="{0AC7EFC4-8103-4E88-AF4D-4F0230F1E0EA}" dt="2025-03-25T19:30:16.095" v="1404" actId="26606"/>
          <ac:spMkLst>
            <pc:docMk/>
            <pc:sldMk cId="2715433790" sldId="273"/>
            <ac:spMk id="11" creationId="{F13BE4D7-0C3D-4906-B230-A1C5B4665CCF}"/>
          </ac:spMkLst>
        </pc:spChg>
        <pc:spChg chg="add del">
          <ac:chgData name="John Bandzul" userId="300e3513-f9a6-4fd9-b689-224c5ea7c229" providerId="ADAL" clId="{0AC7EFC4-8103-4E88-AF4D-4F0230F1E0EA}" dt="2025-03-25T19:30:18.525" v="1406" actId="26606"/>
          <ac:spMkLst>
            <pc:docMk/>
            <pc:sldMk cId="2715433790" sldId="273"/>
            <ac:spMk id="12" creationId="{5B7778FC-632E-4DCA-A7CB-0D7731CCF970}"/>
          </ac:spMkLst>
        </pc:spChg>
        <pc:spChg chg="add del">
          <ac:chgData name="John Bandzul" userId="300e3513-f9a6-4fd9-b689-224c5ea7c229" providerId="ADAL" clId="{0AC7EFC4-8103-4E88-AF4D-4F0230F1E0EA}" dt="2025-03-25T19:30:18.525" v="1406" actId="26606"/>
          <ac:spMkLst>
            <pc:docMk/>
            <pc:sldMk cId="2715433790" sldId="273"/>
            <ac:spMk id="13" creationId="{835B4AB7-0071-FE72-02BB-A90D3F1D1BDB}"/>
          </ac:spMkLst>
        </pc:spChg>
        <pc:spChg chg="add del">
          <ac:chgData name="John Bandzul" userId="300e3513-f9a6-4fd9-b689-224c5ea7c229" providerId="ADAL" clId="{0AC7EFC4-8103-4E88-AF4D-4F0230F1E0EA}" dt="2025-03-25T19:30:18.525" v="1406" actId="26606"/>
          <ac:spMkLst>
            <pc:docMk/>
            <pc:sldMk cId="2715433790" sldId="273"/>
            <ac:spMk id="14" creationId="{FA23A907-97FB-4A8F-880A-DD77401C4296}"/>
          </ac:spMkLst>
        </pc:spChg>
        <pc:spChg chg="add">
          <ac:chgData name="John Bandzul" userId="300e3513-f9a6-4fd9-b689-224c5ea7c229" providerId="ADAL" clId="{0AC7EFC4-8103-4E88-AF4D-4F0230F1E0EA}" dt="2025-03-25T19:30:18.536" v="1407" actId="26606"/>
          <ac:spMkLst>
            <pc:docMk/>
            <pc:sldMk cId="2715433790" sldId="273"/>
            <ac:spMk id="18" creationId="{245A9F99-D9B1-4094-A2E2-B90AC1DB7B9C}"/>
          </ac:spMkLst>
        </pc:spChg>
        <pc:spChg chg="add">
          <ac:chgData name="John Bandzul" userId="300e3513-f9a6-4fd9-b689-224c5ea7c229" providerId="ADAL" clId="{0AC7EFC4-8103-4E88-AF4D-4F0230F1E0EA}" dt="2025-03-25T19:30:18.536" v="1407" actId="26606"/>
          <ac:spMkLst>
            <pc:docMk/>
            <pc:sldMk cId="2715433790" sldId="273"/>
            <ac:spMk id="19" creationId="{B7FAF607-473A-4A43-A23D-BBFF5C4117BB}"/>
          </ac:spMkLst>
        </pc:spChg>
        <pc:spChg chg="add mod">
          <ac:chgData name="John Bandzul" userId="300e3513-f9a6-4fd9-b689-224c5ea7c229" providerId="ADAL" clId="{0AC7EFC4-8103-4E88-AF4D-4F0230F1E0EA}" dt="2025-03-25T21:34:15.428" v="1457" actId="20577"/>
          <ac:spMkLst>
            <pc:docMk/>
            <pc:sldMk cId="2715433790" sldId="273"/>
            <ac:spMk id="20" creationId="{835B4AB7-0071-FE72-02BB-A90D3F1D1BDB}"/>
          </ac:spMkLst>
        </pc:spChg>
        <pc:grpChg chg="add">
          <ac:chgData name="John Bandzul" userId="300e3513-f9a6-4fd9-b689-224c5ea7c229" providerId="ADAL" clId="{0AC7EFC4-8103-4E88-AF4D-4F0230F1E0EA}" dt="2025-03-25T19:30:18.536" v="1407" actId="26606"/>
          <ac:grpSpMkLst>
            <pc:docMk/>
            <pc:sldMk cId="2715433790" sldId="273"/>
            <ac:grpSpMk id="21" creationId="{C5F6476F-D303-44D3-B30F-1BA348F0F64A}"/>
          </ac:grpSpMkLst>
        </pc:grpChg>
        <pc:graphicFrameChg chg="add del">
          <ac:chgData name="John Bandzul" userId="300e3513-f9a6-4fd9-b689-224c5ea7c229" providerId="ADAL" clId="{0AC7EFC4-8103-4E88-AF4D-4F0230F1E0EA}" dt="2025-03-25T19:30:16.095" v="1404" actId="26606"/>
          <ac:graphicFrameMkLst>
            <pc:docMk/>
            <pc:sldMk cId="2715433790" sldId="273"/>
            <ac:graphicFrameMk id="5" creationId="{7FD62F74-E5C5-E61D-4E65-5BC2B09BEA49}"/>
          </ac:graphicFrameMkLst>
        </pc:graphicFrameChg>
        <pc:picChg chg="add">
          <ac:chgData name="John Bandzul" userId="300e3513-f9a6-4fd9-b689-224c5ea7c229" providerId="ADAL" clId="{0AC7EFC4-8103-4E88-AF4D-4F0230F1E0EA}" dt="2025-03-25T19:30:18.536" v="1407" actId="26606"/>
          <ac:picMkLst>
            <pc:docMk/>
            <pc:sldMk cId="2715433790" sldId="273"/>
            <ac:picMk id="7" creationId="{E313FEDC-565E-28C0-15EE-927F6A7BBE87}"/>
          </ac:picMkLst>
        </pc:picChg>
      </pc:sldChg>
    </pc:docChg>
  </pc:docChgLst>
  <pc:docChgLst>
    <pc:chgData name="John Bandzul" userId="300e3513-f9a6-4fd9-b689-224c5ea7c229" providerId="ADAL" clId="{9D606960-E6DC-4BCA-95D8-D5CB42F4E7DF}"/>
    <pc:docChg chg="undo custSel addSld modSld">
      <pc:chgData name="John Bandzul" userId="300e3513-f9a6-4fd9-b689-224c5ea7c229" providerId="ADAL" clId="{9D606960-E6DC-4BCA-95D8-D5CB42F4E7DF}" dt="2025-02-20T21:50:56.901" v="3494" actId="26606"/>
      <pc:docMkLst>
        <pc:docMk/>
      </pc:docMkLst>
      <pc:sldChg chg="addSp modSp new mod setBg">
        <pc:chgData name="John Bandzul" userId="300e3513-f9a6-4fd9-b689-224c5ea7c229" providerId="ADAL" clId="{9D606960-E6DC-4BCA-95D8-D5CB42F4E7DF}" dt="2025-02-20T21:16:13.365" v="297" actId="26606"/>
        <pc:sldMkLst>
          <pc:docMk/>
          <pc:sldMk cId="1140358670" sldId="262"/>
        </pc:sldMkLst>
        <pc:spChg chg="mod">
          <ac:chgData name="John Bandzul" userId="300e3513-f9a6-4fd9-b689-224c5ea7c229" providerId="ADAL" clId="{9D606960-E6DC-4BCA-95D8-D5CB42F4E7DF}" dt="2025-02-20T21:16:13.365" v="297" actId="26606"/>
          <ac:spMkLst>
            <pc:docMk/>
            <pc:sldMk cId="1140358670" sldId="262"/>
            <ac:spMk id="2" creationId="{FD72785F-E9C3-E4B6-08FB-AE2E00AF050B}"/>
          </ac:spMkLst>
        </pc:spChg>
        <pc:spChg chg="mod">
          <ac:chgData name="John Bandzul" userId="300e3513-f9a6-4fd9-b689-224c5ea7c229" providerId="ADAL" clId="{9D606960-E6DC-4BCA-95D8-D5CB42F4E7DF}" dt="2025-02-20T21:16:13.365" v="297" actId="26606"/>
          <ac:spMkLst>
            <pc:docMk/>
            <pc:sldMk cId="1140358670" sldId="262"/>
            <ac:spMk id="3" creationId="{ADF11F6C-096C-341E-6CFE-414DD0085EE0}"/>
          </ac:spMkLst>
        </pc:spChg>
        <pc:grpChg chg="add">
          <ac:chgData name="John Bandzul" userId="300e3513-f9a6-4fd9-b689-224c5ea7c229" providerId="ADAL" clId="{9D606960-E6DC-4BCA-95D8-D5CB42F4E7DF}" dt="2025-02-20T21:16:13.365" v="297" actId="26606"/>
          <ac:grpSpMkLst>
            <pc:docMk/>
            <pc:sldMk cId="1140358670" sldId="262"/>
            <ac:grpSpMk id="9" creationId="{5EFBDE31-BB3E-6CFC-23CD-B5976DA38438}"/>
          </ac:grpSpMkLst>
        </pc:grpChg>
        <pc:picChg chg="add">
          <ac:chgData name="John Bandzul" userId="300e3513-f9a6-4fd9-b689-224c5ea7c229" providerId="ADAL" clId="{9D606960-E6DC-4BCA-95D8-D5CB42F4E7DF}" dt="2025-02-20T21:16:13.365" v="297" actId="26606"/>
          <ac:picMkLst>
            <pc:docMk/>
            <pc:sldMk cId="1140358670" sldId="262"/>
            <ac:picMk id="5" creationId="{797105C5-2CF9-12A0-2070-E7052245B9A1}"/>
          </ac:picMkLst>
        </pc:picChg>
      </pc:sldChg>
      <pc:sldChg chg="modSp new mod">
        <pc:chgData name="John Bandzul" userId="300e3513-f9a6-4fd9-b689-224c5ea7c229" providerId="ADAL" clId="{9D606960-E6DC-4BCA-95D8-D5CB42F4E7DF}" dt="2025-02-20T21:16:39.726" v="322" actId="20577"/>
        <pc:sldMkLst>
          <pc:docMk/>
          <pc:sldMk cId="400800812" sldId="263"/>
        </pc:sldMkLst>
        <pc:spChg chg="mod">
          <ac:chgData name="John Bandzul" userId="300e3513-f9a6-4fd9-b689-224c5ea7c229" providerId="ADAL" clId="{9D606960-E6DC-4BCA-95D8-D5CB42F4E7DF}" dt="2025-02-20T21:16:39.726" v="322" actId="20577"/>
          <ac:spMkLst>
            <pc:docMk/>
            <pc:sldMk cId="400800812" sldId="263"/>
            <ac:spMk id="2" creationId="{3944047C-274F-EC83-9F54-EA93B8395A85}"/>
          </ac:spMkLst>
        </pc:spChg>
      </pc:sldChg>
      <pc:sldChg chg="addSp delSp modSp new mod setBg">
        <pc:chgData name="John Bandzul" userId="300e3513-f9a6-4fd9-b689-224c5ea7c229" providerId="ADAL" clId="{9D606960-E6DC-4BCA-95D8-D5CB42F4E7DF}" dt="2025-02-20T21:20:34.555" v="820" actId="20577"/>
        <pc:sldMkLst>
          <pc:docMk/>
          <pc:sldMk cId="3746517741" sldId="264"/>
        </pc:sldMkLst>
        <pc:spChg chg="mod ord">
          <ac:chgData name="John Bandzul" userId="300e3513-f9a6-4fd9-b689-224c5ea7c229" providerId="ADAL" clId="{9D606960-E6DC-4BCA-95D8-D5CB42F4E7DF}" dt="2025-02-20T21:20:27.840" v="817" actId="26606"/>
          <ac:spMkLst>
            <pc:docMk/>
            <pc:sldMk cId="3746517741" sldId="264"/>
            <ac:spMk id="2" creationId="{956E45BD-A270-6697-4114-A61A2200A03A}"/>
          </ac:spMkLst>
        </pc:spChg>
        <pc:spChg chg="mod">
          <ac:chgData name="John Bandzul" userId="300e3513-f9a6-4fd9-b689-224c5ea7c229" providerId="ADAL" clId="{9D606960-E6DC-4BCA-95D8-D5CB42F4E7DF}" dt="2025-02-20T21:20:34.555" v="820" actId="20577"/>
          <ac:spMkLst>
            <pc:docMk/>
            <pc:sldMk cId="3746517741" sldId="264"/>
            <ac:spMk id="3" creationId="{9A1DA0DD-BF44-FD7B-EE1D-EB03FA2BFFE8}"/>
          </ac:spMkLst>
        </pc:spChg>
        <pc:spChg chg="add">
          <ac:chgData name="John Bandzul" userId="300e3513-f9a6-4fd9-b689-224c5ea7c229" providerId="ADAL" clId="{9D606960-E6DC-4BCA-95D8-D5CB42F4E7DF}" dt="2025-02-20T21:20:27.840" v="817" actId="26606"/>
          <ac:spMkLst>
            <pc:docMk/>
            <pc:sldMk cId="3746517741" sldId="264"/>
            <ac:spMk id="16" creationId="{04812C46-200A-4DEB-A05E-3ED6C68C2387}"/>
          </ac:spMkLst>
        </pc:spChg>
        <pc:spChg chg="add">
          <ac:chgData name="John Bandzul" userId="300e3513-f9a6-4fd9-b689-224c5ea7c229" providerId="ADAL" clId="{9D606960-E6DC-4BCA-95D8-D5CB42F4E7DF}" dt="2025-02-20T21:20:27.840" v="817" actId="26606"/>
          <ac:spMkLst>
            <pc:docMk/>
            <pc:sldMk cId="3746517741" sldId="264"/>
            <ac:spMk id="18" creationId="{D1EA859B-E555-4109-94F3-6700E046E008}"/>
          </ac:spMkLst>
        </pc:spChg>
        <pc:picChg chg="add mod">
          <ac:chgData name="John Bandzul" userId="300e3513-f9a6-4fd9-b689-224c5ea7c229" providerId="ADAL" clId="{9D606960-E6DC-4BCA-95D8-D5CB42F4E7DF}" dt="2025-02-20T21:20:27.840" v="817" actId="26606"/>
          <ac:picMkLst>
            <pc:docMk/>
            <pc:sldMk cId="3746517741" sldId="264"/>
            <ac:picMk id="5" creationId="{A236E99A-AD2C-D3E9-EF87-118E5B06E1D1}"/>
          </ac:picMkLst>
        </pc:picChg>
      </pc:sldChg>
      <pc:sldChg chg="addSp delSp modSp new mod setBg">
        <pc:chgData name="John Bandzul" userId="300e3513-f9a6-4fd9-b689-224c5ea7c229" providerId="ADAL" clId="{9D606960-E6DC-4BCA-95D8-D5CB42F4E7DF}" dt="2025-02-20T21:28:45.185" v="1468" actId="26606"/>
        <pc:sldMkLst>
          <pc:docMk/>
          <pc:sldMk cId="667203433" sldId="265"/>
        </pc:sldMkLst>
        <pc:spChg chg="mod">
          <ac:chgData name="John Bandzul" userId="300e3513-f9a6-4fd9-b689-224c5ea7c229" providerId="ADAL" clId="{9D606960-E6DC-4BCA-95D8-D5CB42F4E7DF}" dt="2025-02-20T21:28:45.185" v="1468" actId="26606"/>
          <ac:spMkLst>
            <pc:docMk/>
            <pc:sldMk cId="667203433" sldId="265"/>
            <ac:spMk id="2" creationId="{7F780A13-A03C-FE04-503A-16B0E98CBCB6}"/>
          </ac:spMkLst>
        </pc:spChg>
        <pc:spChg chg="add mod">
          <ac:chgData name="John Bandzul" userId="300e3513-f9a6-4fd9-b689-224c5ea7c229" providerId="ADAL" clId="{9D606960-E6DC-4BCA-95D8-D5CB42F4E7DF}" dt="2025-02-20T21:28:45.185" v="1468" actId="26606"/>
          <ac:spMkLst>
            <pc:docMk/>
            <pc:sldMk cId="667203433" sldId="265"/>
            <ac:spMk id="7" creationId="{29066031-ABA2-AC21-EE62-4C1BDD16626F}"/>
          </ac:spMkLst>
        </pc:spChg>
        <pc:spChg chg="add">
          <ac:chgData name="John Bandzul" userId="300e3513-f9a6-4fd9-b689-224c5ea7c229" providerId="ADAL" clId="{9D606960-E6DC-4BCA-95D8-D5CB42F4E7DF}" dt="2025-02-20T21:28:45.185" v="1468" actId="26606"/>
          <ac:spMkLst>
            <pc:docMk/>
            <pc:sldMk cId="667203433" sldId="265"/>
            <ac:spMk id="27" creationId="{7FF47CB7-972F-479F-A36D-9E72D26EC8DA}"/>
          </ac:spMkLst>
        </pc:spChg>
        <pc:spChg chg="add">
          <ac:chgData name="John Bandzul" userId="300e3513-f9a6-4fd9-b689-224c5ea7c229" providerId="ADAL" clId="{9D606960-E6DC-4BCA-95D8-D5CB42F4E7DF}" dt="2025-02-20T21:28:45.185" v="1468" actId="26606"/>
          <ac:spMkLst>
            <pc:docMk/>
            <pc:sldMk cId="667203433" sldId="265"/>
            <ac:spMk id="29" creationId="{0D153B68-5844-490D-8E67-F616D6D721CA}"/>
          </ac:spMkLst>
        </pc:spChg>
        <pc:spChg chg="add">
          <ac:chgData name="John Bandzul" userId="300e3513-f9a6-4fd9-b689-224c5ea7c229" providerId="ADAL" clId="{9D606960-E6DC-4BCA-95D8-D5CB42F4E7DF}" dt="2025-02-20T21:28:45.185" v="1468" actId="26606"/>
          <ac:spMkLst>
            <pc:docMk/>
            <pc:sldMk cId="667203433" sldId="265"/>
            <ac:spMk id="31" creationId="{9A0D773F-7A7D-4DBB-9DEA-86BB8B8F4BC8}"/>
          </ac:spMkLst>
        </pc:spChg>
        <pc:picChg chg="add mod">
          <ac:chgData name="John Bandzul" userId="300e3513-f9a6-4fd9-b689-224c5ea7c229" providerId="ADAL" clId="{9D606960-E6DC-4BCA-95D8-D5CB42F4E7DF}" dt="2025-02-20T21:28:45.185" v="1468" actId="26606"/>
          <ac:picMkLst>
            <pc:docMk/>
            <pc:sldMk cId="667203433" sldId="265"/>
            <ac:picMk id="6" creationId="{3BE3F94F-D93A-91E6-CCE7-3A33A15B7989}"/>
          </ac:picMkLst>
        </pc:picChg>
      </pc:sldChg>
      <pc:sldChg chg="addSp delSp modSp new mod setBg">
        <pc:chgData name="John Bandzul" userId="300e3513-f9a6-4fd9-b689-224c5ea7c229" providerId="ADAL" clId="{9D606960-E6DC-4BCA-95D8-D5CB42F4E7DF}" dt="2025-02-20T21:41:51.725" v="2207" actId="26606"/>
        <pc:sldMkLst>
          <pc:docMk/>
          <pc:sldMk cId="678167195" sldId="266"/>
        </pc:sldMkLst>
        <pc:spChg chg="mod">
          <ac:chgData name="John Bandzul" userId="300e3513-f9a6-4fd9-b689-224c5ea7c229" providerId="ADAL" clId="{9D606960-E6DC-4BCA-95D8-D5CB42F4E7DF}" dt="2025-02-20T21:41:51.725" v="2207" actId="26606"/>
          <ac:spMkLst>
            <pc:docMk/>
            <pc:sldMk cId="678167195" sldId="266"/>
            <ac:spMk id="2" creationId="{6F5C7103-3DDC-D74D-956C-92A015AC3D9B}"/>
          </ac:spMkLst>
        </pc:spChg>
        <pc:spChg chg="mod">
          <ac:chgData name="John Bandzul" userId="300e3513-f9a6-4fd9-b689-224c5ea7c229" providerId="ADAL" clId="{9D606960-E6DC-4BCA-95D8-D5CB42F4E7DF}" dt="2025-02-20T21:41:51.725" v="2207" actId="26606"/>
          <ac:spMkLst>
            <pc:docMk/>
            <pc:sldMk cId="678167195" sldId="266"/>
            <ac:spMk id="3" creationId="{C4A00790-EE8D-2118-5F35-CCBA63AA5D7A}"/>
          </ac:spMkLst>
        </pc:spChg>
        <pc:spChg chg="add">
          <ac:chgData name="John Bandzul" userId="300e3513-f9a6-4fd9-b689-224c5ea7c229" providerId="ADAL" clId="{9D606960-E6DC-4BCA-95D8-D5CB42F4E7DF}" dt="2025-02-20T21:41:51.725" v="2207" actId="26606"/>
          <ac:spMkLst>
            <pc:docMk/>
            <pc:sldMk cId="678167195" sldId="266"/>
            <ac:spMk id="19" creationId="{117AB3D3-3C9C-4DED-809A-78734805B895}"/>
          </ac:spMkLst>
        </pc:spChg>
        <pc:spChg chg="add">
          <ac:chgData name="John Bandzul" userId="300e3513-f9a6-4fd9-b689-224c5ea7c229" providerId="ADAL" clId="{9D606960-E6DC-4BCA-95D8-D5CB42F4E7DF}" dt="2025-02-20T21:41:51.725" v="2207" actId="26606"/>
          <ac:spMkLst>
            <pc:docMk/>
            <pc:sldMk cId="678167195" sldId="266"/>
            <ac:spMk id="21" creationId="{3A9A4357-BD1D-4622-A4FE-766E6AB8DE84}"/>
          </ac:spMkLst>
        </pc:spChg>
        <pc:spChg chg="add">
          <ac:chgData name="John Bandzul" userId="300e3513-f9a6-4fd9-b689-224c5ea7c229" providerId="ADAL" clId="{9D606960-E6DC-4BCA-95D8-D5CB42F4E7DF}" dt="2025-02-20T21:41:51.725" v="2207" actId="26606"/>
          <ac:spMkLst>
            <pc:docMk/>
            <pc:sldMk cId="678167195" sldId="266"/>
            <ac:spMk id="23" creationId="{E659831F-0D9A-4C63-9EBB-8435B85A440F}"/>
          </ac:spMkLst>
        </pc:spChg>
        <pc:spChg chg="add">
          <ac:chgData name="John Bandzul" userId="300e3513-f9a6-4fd9-b689-224c5ea7c229" providerId="ADAL" clId="{9D606960-E6DC-4BCA-95D8-D5CB42F4E7DF}" dt="2025-02-20T21:41:51.725" v="2207" actId="26606"/>
          <ac:spMkLst>
            <pc:docMk/>
            <pc:sldMk cId="678167195" sldId="266"/>
            <ac:spMk id="25" creationId="{E6995CE5-F890-4ABA-82A2-26507CE8D2A3}"/>
          </ac:spMkLst>
        </pc:spChg>
        <pc:picChg chg="add mod">
          <ac:chgData name="John Bandzul" userId="300e3513-f9a6-4fd9-b689-224c5ea7c229" providerId="ADAL" clId="{9D606960-E6DC-4BCA-95D8-D5CB42F4E7DF}" dt="2025-02-20T21:41:51.725" v="2207" actId="26606"/>
          <ac:picMkLst>
            <pc:docMk/>
            <pc:sldMk cId="678167195" sldId="266"/>
            <ac:picMk id="5" creationId="{2733A3E7-B8F1-2AA8-D9DE-1C035164AD32}"/>
          </ac:picMkLst>
        </pc:picChg>
      </pc:sldChg>
      <pc:sldChg chg="addSp delSp modSp new mod setBg">
        <pc:chgData name="John Bandzul" userId="300e3513-f9a6-4fd9-b689-224c5ea7c229" providerId="ADAL" clId="{9D606960-E6DC-4BCA-95D8-D5CB42F4E7DF}" dt="2025-02-20T21:39:14.423" v="1927" actId="26606"/>
        <pc:sldMkLst>
          <pc:docMk/>
          <pc:sldMk cId="4282121529" sldId="267"/>
        </pc:sldMkLst>
        <pc:spChg chg="mod">
          <ac:chgData name="John Bandzul" userId="300e3513-f9a6-4fd9-b689-224c5ea7c229" providerId="ADAL" clId="{9D606960-E6DC-4BCA-95D8-D5CB42F4E7DF}" dt="2025-02-20T21:39:14.423" v="1927" actId="26606"/>
          <ac:spMkLst>
            <pc:docMk/>
            <pc:sldMk cId="4282121529" sldId="267"/>
            <ac:spMk id="2" creationId="{D5BF42EB-448C-8297-8D02-299A96859A0A}"/>
          </ac:spMkLst>
        </pc:spChg>
        <pc:spChg chg="mod">
          <ac:chgData name="John Bandzul" userId="300e3513-f9a6-4fd9-b689-224c5ea7c229" providerId="ADAL" clId="{9D606960-E6DC-4BCA-95D8-D5CB42F4E7DF}" dt="2025-02-20T21:39:14.423" v="1927" actId="26606"/>
          <ac:spMkLst>
            <pc:docMk/>
            <pc:sldMk cId="4282121529" sldId="267"/>
            <ac:spMk id="3" creationId="{DCC255AB-B410-37F0-FA3B-309F3658E2C0}"/>
          </ac:spMkLst>
        </pc:spChg>
        <pc:spChg chg="add">
          <ac:chgData name="John Bandzul" userId="300e3513-f9a6-4fd9-b689-224c5ea7c229" providerId="ADAL" clId="{9D606960-E6DC-4BCA-95D8-D5CB42F4E7DF}" dt="2025-02-20T21:39:14.423" v="1927" actId="26606"/>
          <ac:spMkLst>
            <pc:docMk/>
            <pc:sldMk cId="4282121529" sldId="267"/>
            <ac:spMk id="21" creationId="{7FF47CB7-972F-479F-A36D-9E72D26EC8DA}"/>
          </ac:spMkLst>
        </pc:spChg>
        <pc:spChg chg="add">
          <ac:chgData name="John Bandzul" userId="300e3513-f9a6-4fd9-b689-224c5ea7c229" providerId="ADAL" clId="{9D606960-E6DC-4BCA-95D8-D5CB42F4E7DF}" dt="2025-02-20T21:39:14.423" v="1927" actId="26606"/>
          <ac:spMkLst>
            <pc:docMk/>
            <pc:sldMk cId="4282121529" sldId="267"/>
            <ac:spMk id="22" creationId="{0D153B68-5844-490D-8E67-F616D6D721CA}"/>
          </ac:spMkLst>
        </pc:spChg>
        <pc:spChg chg="add">
          <ac:chgData name="John Bandzul" userId="300e3513-f9a6-4fd9-b689-224c5ea7c229" providerId="ADAL" clId="{9D606960-E6DC-4BCA-95D8-D5CB42F4E7DF}" dt="2025-02-20T21:39:14.423" v="1927" actId="26606"/>
          <ac:spMkLst>
            <pc:docMk/>
            <pc:sldMk cId="4282121529" sldId="267"/>
            <ac:spMk id="24" creationId="{9A0D773F-7A7D-4DBB-9DEA-86BB8B8F4BC8}"/>
          </ac:spMkLst>
        </pc:spChg>
        <pc:picChg chg="add">
          <ac:chgData name="John Bandzul" userId="300e3513-f9a6-4fd9-b689-224c5ea7c229" providerId="ADAL" clId="{9D606960-E6DC-4BCA-95D8-D5CB42F4E7DF}" dt="2025-02-20T21:39:14.423" v="1927" actId="26606"/>
          <ac:picMkLst>
            <pc:docMk/>
            <pc:sldMk cId="4282121529" sldId="267"/>
            <ac:picMk id="23" creationId="{94E3054B-4BC7-65AA-456A-0FE83DE97FC8}"/>
          </ac:picMkLst>
        </pc:picChg>
      </pc:sldChg>
      <pc:sldChg chg="addSp modSp new mod setBg">
        <pc:chgData name="John Bandzul" userId="300e3513-f9a6-4fd9-b689-224c5ea7c229" providerId="ADAL" clId="{9D606960-E6DC-4BCA-95D8-D5CB42F4E7DF}" dt="2025-02-20T21:46:21.279" v="2913" actId="14826"/>
        <pc:sldMkLst>
          <pc:docMk/>
          <pc:sldMk cId="1184434446" sldId="268"/>
        </pc:sldMkLst>
        <pc:spChg chg="mod">
          <ac:chgData name="John Bandzul" userId="300e3513-f9a6-4fd9-b689-224c5ea7c229" providerId="ADAL" clId="{9D606960-E6DC-4BCA-95D8-D5CB42F4E7DF}" dt="2025-02-20T21:46:08.946" v="2912" actId="26606"/>
          <ac:spMkLst>
            <pc:docMk/>
            <pc:sldMk cId="1184434446" sldId="268"/>
            <ac:spMk id="2" creationId="{83AD5F1F-9EAF-231B-F670-34973EC3F47C}"/>
          </ac:spMkLst>
        </pc:spChg>
        <pc:spChg chg="mod">
          <ac:chgData name="John Bandzul" userId="300e3513-f9a6-4fd9-b689-224c5ea7c229" providerId="ADAL" clId="{9D606960-E6DC-4BCA-95D8-D5CB42F4E7DF}" dt="2025-02-20T21:46:08.946" v="2912" actId="26606"/>
          <ac:spMkLst>
            <pc:docMk/>
            <pc:sldMk cId="1184434446" sldId="268"/>
            <ac:spMk id="3" creationId="{1CC5A9CC-8647-9E75-DE30-5E8D63D30384}"/>
          </ac:spMkLst>
        </pc:spChg>
        <pc:spChg chg="add">
          <ac:chgData name="John Bandzul" userId="300e3513-f9a6-4fd9-b689-224c5ea7c229" providerId="ADAL" clId="{9D606960-E6DC-4BCA-95D8-D5CB42F4E7DF}" dt="2025-02-20T21:46:08.946" v="2912" actId="26606"/>
          <ac:spMkLst>
            <pc:docMk/>
            <pc:sldMk cId="1184434446" sldId="268"/>
            <ac:spMk id="9" creationId="{C0763A76-9F1C-4FC5-82B7-DD475DA461B2}"/>
          </ac:spMkLst>
        </pc:spChg>
        <pc:spChg chg="add">
          <ac:chgData name="John Bandzul" userId="300e3513-f9a6-4fd9-b689-224c5ea7c229" providerId="ADAL" clId="{9D606960-E6DC-4BCA-95D8-D5CB42F4E7DF}" dt="2025-02-20T21:46:08.946" v="2912" actId="26606"/>
          <ac:spMkLst>
            <pc:docMk/>
            <pc:sldMk cId="1184434446" sldId="268"/>
            <ac:spMk id="11" creationId="{E81BF4F6-F2CF-4984-9D14-D6966D92F99F}"/>
          </ac:spMkLst>
        </pc:spChg>
        <pc:picChg chg="add mod">
          <ac:chgData name="John Bandzul" userId="300e3513-f9a6-4fd9-b689-224c5ea7c229" providerId="ADAL" clId="{9D606960-E6DC-4BCA-95D8-D5CB42F4E7DF}" dt="2025-02-20T21:46:21.279" v="2913" actId="14826"/>
          <ac:picMkLst>
            <pc:docMk/>
            <pc:sldMk cId="1184434446" sldId="268"/>
            <ac:picMk id="5" creationId="{13798D57-08B5-276B-6C9C-526BFF4FB31A}"/>
          </ac:picMkLst>
        </pc:picChg>
      </pc:sldChg>
      <pc:sldChg chg="modSp new mod">
        <pc:chgData name="John Bandzul" userId="300e3513-f9a6-4fd9-b689-224c5ea7c229" providerId="ADAL" clId="{9D606960-E6DC-4BCA-95D8-D5CB42F4E7DF}" dt="2025-02-20T21:46:44.570" v="2946" actId="20577"/>
        <pc:sldMkLst>
          <pc:docMk/>
          <pc:sldMk cId="162977063" sldId="269"/>
        </pc:sldMkLst>
        <pc:spChg chg="mod">
          <ac:chgData name="John Bandzul" userId="300e3513-f9a6-4fd9-b689-224c5ea7c229" providerId="ADAL" clId="{9D606960-E6DC-4BCA-95D8-D5CB42F4E7DF}" dt="2025-02-20T21:46:44.570" v="2946" actId="20577"/>
          <ac:spMkLst>
            <pc:docMk/>
            <pc:sldMk cId="162977063" sldId="269"/>
            <ac:spMk id="2" creationId="{DB42F6D5-8222-ABF6-6F92-916D2A7A9B85}"/>
          </ac:spMkLst>
        </pc:spChg>
      </pc:sldChg>
      <pc:sldChg chg="addSp modSp new mod setBg">
        <pc:chgData name="John Bandzul" userId="300e3513-f9a6-4fd9-b689-224c5ea7c229" providerId="ADAL" clId="{9D606960-E6DC-4BCA-95D8-D5CB42F4E7DF}" dt="2025-02-20T21:49:04.853" v="3352" actId="26606"/>
        <pc:sldMkLst>
          <pc:docMk/>
          <pc:sldMk cId="3285213766" sldId="270"/>
        </pc:sldMkLst>
        <pc:spChg chg="mod">
          <ac:chgData name="John Bandzul" userId="300e3513-f9a6-4fd9-b689-224c5ea7c229" providerId="ADAL" clId="{9D606960-E6DC-4BCA-95D8-D5CB42F4E7DF}" dt="2025-02-20T21:49:04.853" v="3352" actId="26606"/>
          <ac:spMkLst>
            <pc:docMk/>
            <pc:sldMk cId="3285213766" sldId="270"/>
            <ac:spMk id="2" creationId="{E9DAA2F1-E9FF-6093-435E-41180256CCF9}"/>
          </ac:spMkLst>
        </pc:spChg>
        <pc:spChg chg="mod">
          <ac:chgData name="John Bandzul" userId="300e3513-f9a6-4fd9-b689-224c5ea7c229" providerId="ADAL" clId="{9D606960-E6DC-4BCA-95D8-D5CB42F4E7DF}" dt="2025-02-20T21:49:04.853" v="3352" actId="26606"/>
          <ac:spMkLst>
            <pc:docMk/>
            <pc:sldMk cId="3285213766" sldId="270"/>
            <ac:spMk id="3" creationId="{8FE677E8-C79D-1949-1B86-61C968278C89}"/>
          </ac:spMkLst>
        </pc:spChg>
        <pc:spChg chg="add">
          <ac:chgData name="John Bandzul" userId="300e3513-f9a6-4fd9-b689-224c5ea7c229" providerId="ADAL" clId="{9D606960-E6DC-4BCA-95D8-D5CB42F4E7DF}" dt="2025-02-20T21:49:04.853" v="3352" actId="26606"/>
          <ac:spMkLst>
            <pc:docMk/>
            <pc:sldMk cId="3285213766" sldId="270"/>
            <ac:spMk id="10" creationId="{EDDBB197-D710-4A4F-A9CA-FD2177498BE8}"/>
          </ac:spMkLst>
        </pc:spChg>
        <pc:spChg chg="add">
          <ac:chgData name="John Bandzul" userId="300e3513-f9a6-4fd9-b689-224c5ea7c229" providerId="ADAL" clId="{9D606960-E6DC-4BCA-95D8-D5CB42F4E7DF}" dt="2025-02-20T21:49:04.853" v="3352" actId="26606"/>
          <ac:spMkLst>
            <pc:docMk/>
            <pc:sldMk cId="3285213766" sldId="270"/>
            <ac:spMk id="12" creationId="{975D1CFA-2CDB-4B64-BD9F-85744E8DA12F}"/>
          </ac:spMkLst>
        </pc:spChg>
        <pc:grpChg chg="add">
          <ac:chgData name="John Bandzul" userId="300e3513-f9a6-4fd9-b689-224c5ea7c229" providerId="ADAL" clId="{9D606960-E6DC-4BCA-95D8-D5CB42F4E7DF}" dt="2025-02-20T21:49:04.853" v="3352" actId="26606"/>
          <ac:grpSpMkLst>
            <pc:docMk/>
            <pc:sldMk cId="3285213766" sldId="270"/>
            <ac:grpSpMk id="14" creationId="{25EE5136-01F1-466C-962D-BA9B4C6757AA}"/>
          </ac:grpSpMkLst>
        </pc:grpChg>
        <pc:picChg chg="add">
          <ac:chgData name="John Bandzul" userId="300e3513-f9a6-4fd9-b689-224c5ea7c229" providerId="ADAL" clId="{9D606960-E6DC-4BCA-95D8-D5CB42F4E7DF}" dt="2025-02-20T21:49:04.853" v="3352" actId="26606"/>
          <ac:picMkLst>
            <pc:docMk/>
            <pc:sldMk cId="3285213766" sldId="270"/>
            <ac:picMk id="7" creationId="{614A9CAA-6F44-12E4-D7CD-F390DAC08FD4}"/>
          </ac:picMkLst>
        </pc:picChg>
      </pc:sldChg>
      <pc:sldChg chg="addSp delSp modSp new mod setBg">
        <pc:chgData name="John Bandzul" userId="300e3513-f9a6-4fd9-b689-224c5ea7c229" providerId="ADAL" clId="{9D606960-E6DC-4BCA-95D8-D5CB42F4E7DF}" dt="2025-02-20T21:50:56.901" v="3494" actId="26606"/>
        <pc:sldMkLst>
          <pc:docMk/>
          <pc:sldMk cId="4220648092" sldId="271"/>
        </pc:sldMkLst>
        <pc:spChg chg="mod">
          <ac:chgData name="John Bandzul" userId="300e3513-f9a6-4fd9-b689-224c5ea7c229" providerId="ADAL" clId="{9D606960-E6DC-4BCA-95D8-D5CB42F4E7DF}" dt="2025-02-20T21:50:56.901" v="3494" actId="26606"/>
          <ac:spMkLst>
            <pc:docMk/>
            <pc:sldMk cId="4220648092" sldId="271"/>
            <ac:spMk id="2" creationId="{FAC18B1D-8704-1843-E341-252E49137B5B}"/>
          </ac:spMkLst>
        </pc:spChg>
        <pc:spChg chg="add">
          <ac:chgData name="John Bandzul" userId="300e3513-f9a6-4fd9-b689-224c5ea7c229" providerId="ADAL" clId="{9D606960-E6DC-4BCA-95D8-D5CB42F4E7DF}" dt="2025-02-20T21:50:56.901" v="3494" actId="26606"/>
          <ac:spMkLst>
            <pc:docMk/>
            <pc:sldMk cId="4220648092" sldId="271"/>
            <ac:spMk id="9" creationId="{56E9B3E6-E277-4D68-BA48-9CB43FFBD6E2}"/>
          </ac:spMkLst>
        </pc:spChg>
        <pc:spChg chg="add">
          <ac:chgData name="John Bandzul" userId="300e3513-f9a6-4fd9-b689-224c5ea7c229" providerId="ADAL" clId="{9D606960-E6DC-4BCA-95D8-D5CB42F4E7DF}" dt="2025-02-20T21:50:56.901" v="3494" actId="26606"/>
          <ac:spMkLst>
            <pc:docMk/>
            <pc:sldMk cId="4220648092" sldId="271"/>
            <ac:spMk id="16" creationId="{D5B0017B-2ECA-49AF-B397-DC140825DF8D}"/>
          </ac:spMkLst>
        </pc:spChg>
        <pc:grpChg chg="add">
          <ac:chgData name="John Bandzul" userId="300e3513-f9a6-4fd9-b689-224c5ea7c229" providerId="ADAL" clId="{9D606960-E6DC-4BCA-95D8-D5CB42F4E7DF}" dt="2025-02-20T21:50:56.901" v="3494" actId="26606"/>
          <ac:grpSpMkLst>
            <pc:docMk/>
            <pc:sldMk cId="4220648092" sldId="271"/>
            <ac:grpSpMk id="11" creationId="{AE1C45F0-260A-458C-96ED-C1F6D2151219}"/>
          </ac:grpSpMkLst>
        </pc:grpChg>
        <pc:graphicFrameChg chg="add">
          <ac:chgData name="John Bandzul" userId="300e3513-f9a6-4fd9-b689-224c5ea7c229" providerId="ADAL" clId="{9D606960-E6DC-4BCA-95D8-D5CB42F4E7DF}" dt="2025-02-20T21:50:56.901" v="3494" actId="26606"/>
          <ac:graphicFrameMkLst>
            <pc:docMk/>
            <pc:sldMk cId="4220648092" sldId="271"/>
            <ac:graphicFrameMk id="5" creationId="{2749CE36-E477-91DB-9214-0494EC693A47}"/>
          </ac:graphicFrameMkLst>
        </pc:graphicFrameChg>
        <pc:cxnChg chg="add">
          <ac:chgData name="John Bandzul" userId="300e3513-f9a6-4fd9-b689-224c5ea7c229" providerId="ADAL" clId="{9D606960-E6DC-4BCA-95D8-D5CB42F4E7DF}" dt="2025-02-20T21:50:56.901" v="3494" actId="26606"/>
          <ac:cxnSpMkLst>
            <pc:docMk/>
            <pc:sldMk cId="4220648092" sldId="271"/>
            <ac:cxnSpMk id="18" creationId="{6CF1BAF6-AD41-4082-B212-8A1F9A2E8779}"/>
          </ac:cxnSpMkLst>
        </pc:cxn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B5920-13E3-4F57-B2C9-EFC5E8611B73}"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804ACF73-FC41-4936-AB2F-C5C6B2A57111}">
      <dgm:prSet/>
      <dgm:spPr/>
      <dgm:t>
        <a:bodyPr/>
        <a:lstStyle/>
        <a:p>
          <a:r>
            <a:rPr lang="en-US"/>
            <a:t>1976</a:t>
          </a:r>
        </a:p>
      </dgm:t>
    </dgm:pt>
    <dgm:pt modelId="{8A5B169B-6EB8-4EF0-BD3F-BA83909FF8A2}" type="parTrans" cxnId="{1F86F7D7-FC6B-4C27-ABF3-6D2577A3DA04}">
      <dgm:prSet/>
      <dgm:spPr/>
      <dgm:t>
        <a:bodyPr/>
        <a:lstStyle/>
        <a:p>
          <a:endParaRPr lang="en-US"/>
        </a:p>
      </dgm:t>
    </dgm:pt>
    <dgm:pt modelId="{750CA774-44BE-48F2-9E17-EDB363778454}" type="sibTrans" cxnId="{1F86F7D7-FC6B-4C27-ABF3-6D2577A3DA04}">
      <dgm:prSet/>
      <dgm:spPr/>
      <dgm:t>
        <a:bodyPr/>
        <a:lstStyle/>
        <a:p>
          <a:endParaRPr lang="en-US"/>
        </a:p>
      </dgm:t>
    </dgm:pt>
    <dgm:pt modelId="{49C36C70-1FC2-4F79-9A67-4ADF133B5F31}">
      <dgm:prSet/>
      <dgm:spPr/>
      <dgm:t>
        <a:bodyPr/>
        <a:lstStyle/>
        <a:p>
          <a:r>
            <a:rPr lang="en-US"/>
            <a:t>National EMS was started by Pat and Mary Ellen Atkins in 1976</a:t>
          </a:r>
        </a:p>
      </dgm:t>
    </dgm:pt>
    <dgm:pt modelId="{0CF346E3-2E16-4CF8-A6AB-66F5F293FBD3}" type="parTrans" cxnId="{D1C647A2-3578-4171-A930-0162CEA0D153}">
      <dgm:prSet/>
      <dgm:spPr/>
      <dgm:t>
        <a:bodyPr/>
        <a:lstStyle/>
        <a:p>
          <a:endParaRPr lang="en-US"/>
        </a:p>
      </dgm:t>
    </dgm:pt>
    <dgm:pt modelId="{CE3C1EDE-376E-433E-AEC2-CC6A1DA13214}" type="sibTrans" cxnId="{D1C647A2-3578-4171-A930-0162CEA0D153}">
      <dgm:prSet/>
      <dgm:spPr/>
      <dgm:t>
        <a:bodyPr/>
        <a:lstStyle/>
        <a:p>
          <a:endParaRPr lang="en-US"/>
        </a:p>
      </dgm:t>
    </dgm:pt>
    <dgm:pt modelId="{1D95FFA3-369D-4D24-89DD-37FD21163E35}">
      <dgm:prSet/>
      <dgm:spPr/>
      <dgm:t>
        <a:bodyPr/>
        <a:lstStyle/>
        <a:p>
          <a:r>
            <a:rPr lang="en-US"/>
            <a:t>1986</a:t>
          </a:r>
        </a:p>
      </dgm:t>
    </dgm:pt>
    <dgm:pt modelId="{085D8B29-9B94-4303-B3A9-620EED8BE27C}" type="parTrans" cxnId="{6BDFD1E5-C4DD-4295-9702-A2A86F9401AE}">
      <dgm:prSet/>
      <dgm:spPr/>
      <dgm:t>
        <a:bodyPr/>
        <a:lstStyle/>
        <a:p>
          <a:endParaRPr lang="en-US"/>
        </a:p>
      </dgm:t>
    </dgm:pt>
    <dgm:pt modelId="{CE73E4E6-0A10-47AA-996E-B903B4959491}" type="sibTrans" cxnId="{6BDFD1E5-C4DD-4295-9702-A2A86F9401AE}">
      <dgm:prSet/>
      <dgm:spPr/>
      <dgm:t>
        <a:bodyPr/>
        <a:lstStyle/>
        <a:p>
          <a:endParaRPr lang="en-US"/>
        </a:p>
      </dgm:t>
    </dgm:pt>
    <dgm:pt modelId="{D0BE34AC-12A9-4554-B12A-B47B4E1B951A}">
      <dgm:prSet/>
      <dgm:spPr/>
      <dgm:t>
        <a:bodyPr/>
        <a:lstStyle/>
        <a:p>
          <a:r>
            <a:rPr lang="en-US"/>
            <a:t>National Stated to Provided 911 services in Rockdale County in 1986</a:t>
          </a:r>
        </a:p>
      </dgm:t>
    </dgm:pt>
    <dgm:pt modelId="{58464E20-B9FA-405D-B56A-6C567C0F55A8}" type="parTrans" cxnId="{0834CCA7-A344-406A-87C3-05BAF3AFA55A}">
      <dgm:prSet/>
      <dgm:spPr/>
      <dgm:t>
        <a:bodyPr/>
        <a:lstStyle/>
        <a:p>
          <a:endParaRPr lang="en-US"/>
        </a:p>
      </dgm:t>
    </dgm:pt>
    <dgm:pt modelId="{9A6A5416-D0CD-4111-9B4D-F58109CCC6E0}" type="sibTrans" cxnId="{0834CCA7-A344-406A-87C3-05BAF3AFA55A}">
      <dgm:prSet/>
      <dgm:spPr/>
      <dgm:t>
        <a:bodyPr/>
        <a:lstStyle/>
        <a:p>
          <a:endParaRPr lang="en-US"/>
        </a:p>
      </dgm:t>
    </dgm:pt>
    <dgm:pt modelId="{20F62153-C9F7-497F-89B8-4130A724E816}">
      <dgm:prSet/>
      <dgm:spPr/>
      <dgm:t>
        <a:bodyPr/>
        <a:lstStyle/>
        <a:p>
          <a:r>
            <a:rPr lang="en-US"/>
            <a:t>1993</a:t>
          </a:r>
        </a:p>
      </dgm:t>
    </dgm:pt>
    <dgm:pt modelId="{7715FD16-AE69-4B07-BEF0-3E1EBACDDA2C}" type="parTrans" cxnId="{CCACFB40-414C-4614-884E-9BE817D0258C}">
      <dgm:prSet/>
      <dgm:spPr/>
      <dgm:t>
        <a:bodyPr/>
        <a:lstStyle/>
        <a:p>
          <a:endParaRPr lang="en-US"/>
        </a:p>
      </dgm:t>
    </dgm:pt>
    <dgm:pt modelId="{B4DCDA41-7F79-4DDF-A48D-95D7AC911037}" type="sibTrans" cxnId="{CCACFB40-414C-4614-884E-9BE817D0258C}">
      <dgm:prSet/>
      <dgm:spPr/>
      <dgm:t>
        <a:bodyPr/>
        <a:lstStyle/>
        <a:p>
          <a:endParaRPr lang="en-US"/>
        </a:p>
      </dgm:t>
    </dgm:pt>
    <dgm:pt modelId="{8A63A04B-B09A-4425-B289-5582C332A003}">
      <dgm:prSet/>
      <dgm:spPr/>
      <dgm:t>
        <a:bodyPr/>
        <a:lstStyle/>
        <a:p>
          <a:r>
            <a:rPr lang="en-US"/>
            <a:t>In 1993, National Became the first ambulance service in the State of Georgia to become Nationally Accredited by the Commission of Accreditation of Ambulance Services (CAAS) </a:t>
          </a:r>
        </a:p>
      </dgm:t>
    </dgm:pt>
    <dgm:pt modelId="{3D0B1565-0F9C-4D01-B6B4-2E70CF23CCD7}" type="parTrans" cxnId="{46AAF0CE-E5BF-48D1-8817-BE1B3EE91293}">
      <dgm:prSet/>
      <dgm:spPr/>
      <dgm:t>
        <a:bodyPr/>
        <a:lstStyle/>
        <a:p>
          <a:endParaRPr lang="en-US"/>
        </a:p>
      </dgm:t>
    </dgm:pt>
    <dgm:pt modelId="{5C5972C8-A776-40D9-925D-A2A2E9EC2301}" type="sibTrans" cxnId="{46AAF0CE-E5BF-48D1-8817-BE1B3EE91293}">
      <dgm:prSet/>
      <dgm:spPr/>
      <dgm:t>
        <a:bodyPr/>
        <a:lstStyle/>
        <a:p>
          <a:endParaRPr lang="en-US"/>
        </a:p>
      </dgm:t>
    </dgm:pt>
    <dgm:pt modelId="{BADE7095-AE40-4C57-9399-BC294834C778}">
      <dgm:prSet/>
      <dgm:spPr/>
      <dgm:t>
        <a:bodyPr/>
        <a:lstStyle/>
        <a:p>
          <a:r>
            <a:rPr lang="en-US"/>
            <a:t>2009</a:t>
          </a:r>
        </a:p>
      </dgm:t>
    </dgm:pt>
    <dgm:pt modelId="{73D9069D-489B-40C1-889A-21403E32A5CC}" type="parTrans" cxnId="{8DE22634-44A6-4FCD-A386-3F01AC6E49D5}">
      <dgm:prSet/>
      <dgm:spPr/>
      <dgm:t>
        <a:bodyPr/>
        <a:lstStyle/>
        <a:p>
          <a:endParaRPr lang="en-US"/>
        </a:p>
      </dgm:t>
    </dgm:pt>
    <dgm:pt modelId="{9638F859-1A95-4BCF-819C-8AC7041F56FA}" type="sibTrans" cxnId="{8DE22634-44A6-4FCD-A386-3F01AC6E49D5}">
      <dgm:prSet/>
      <dgm:spPr/>
      <dgm:t>
        <a:bodyPr/>
        <a:lstStyle/>
        <a:p>
          <a:endParaRPr lang="en-US"/>
        </a:p>
      </dgm:t>
    </dgm:pt>
    <dgm:pt modelId="{7E1AEB65-5443-4CC5-A75E-876226678BEB}">
      <dgm:prSet/>
      <dgm:spPr/>
      <dgm:t>
        <a:bodyPr/>
        <a:lstStyle/>
        <a:p>
          <a:r>
            <a:rPr lang="en-US"/>
            <a:t>In 2009, National was selected by St. Mary’s and Piedmont Athens as the emergency Ambulance Provider for Athens-Clarke and Oconee County. </a:t>
          </a:r>
        </a:p>
      </dgm:t>
    </dgm:pt>
    <dgm:pt modelId="{C8860926-45CE-43CB-8604-F2118B64B43E}" type="parTrans" cxnId="{9DCA7050-8E7F-4D67-8D9C-6DCBB4963276}">
      <dgm:prSet/>
      <dgm:spPr/>
      <dgm:t>
        <a:bodyPr/>
        <a:lstStyle/>
        <a:p>
          <a:endParaRPr lang="en-US"/>
        </a:p>
      </dgm:t>
    </dgm:pt>
    <dgm:pt modelId="{0F7B2B1C-22D9-465A-BE04-BD85DA67F9C1}" type="sibTrans" cxnId="{9DCA7050-8E7F-4D67-8D9C-6DCBB4963276}">
      <dgm:prSet/>
      <dgm:spPr/>
      <dgm:t>
        <a:bodyPr/>
        <a:lstStyle/>
        <a:p>
          <a:endParaRPr lang="en-US"/>
        </a:p>
      </dgm:t>
    </dgm:pt>
    <dgm:pt modelId="{F195AAF4-2F55-41FE-9455-D1694F86B7E3}">
      <dgm:prSet/>
      <dgm:spPr/>
      <dgm:t>
        <a:bodyPr/>
        <a:lstStyle/>
        <a:p>
          <a:r>
            <a:rPr lang="en-US"/>
            <a:t>2018</a:t>
          </a:r>
        </a:p>
      </dgm:t>
    </dgm:pt>
    <dgm:pt modelId="{085E62CD-A865-400F-9EED-FD0C4447EF74}" type="parTrans" cxnId="{A95879C6-9E37-4F2C-93C5-7363D301653D}">
      <dgm:prSet/>
      <dgm:spPr/>
      <dgm:t>
        <a:bodyPr/>
        <a:lstStyle/>
        <a:p>
          <a:endParaRPr lang="en-US"/>
        </a:p>
      </dgm:t>
    </dgm:pt>
    <dgm:pt modelId="{54171FF6-C06E-4004-9FC8-CCCE5058CE43}" type="sibTrans" cxnId="{A95879C6-9E37-4F2C-93C5-7363D301653D}">
      <dgm:prSet/>
      <dgm:spPr/>
      <dgm:t>
        <a:bodyPr/>
        <a:lstStyle/>
        <a:p>
          <a:endParaRPr lang="en-US"/>
        </a:p>
      </dgm:t>
    </dgm:pt>
    <dgm:pt modelId="{8B87EACD-BADA-4EC7-843A-07E610DE14ED}">
      <dgm:prSet/>
      <dgm:spPr/>
      <dgm:t>
        <a:bodyPr/>
        <a:lstStyle/>
        <a:p>
          <a:r>
            <a:rPr lang="en-US"/>
            <a:t>National EMS joins the Priority Ambulance family of Companies</a:t>
          </a:r>
        </a:p>
      </dgm:t>
    </dgm:pt>
    <dgm:pt modelId="{C078A09A-B9A4-4DD5-8F51-59611FC28894}" type="parTrans" cxnId="{9ADACDE5-650D-49DE-B248-9F0BE22E65D4}">
      <dgm:prSet/>
      <dgm:spPr/>
      <dgm:t>
        <a:bodyPr/>
        <a:lstStyle/>
        <a:p>
          <a:endParaRPr lang="en-US"/>
        </a:p>
      </dgm:t>
    </dgm:pt>
    <dgm:pt modelId="{FBEB4F78-3FC2-4DD9-A72E-9D85D2555EA4}" type="sibTrans" cxnId="{9ADACDE5-650D-49DE-B248-9F0BE22E65D4}">
      <dgm:prSet/>
      <dgm:spPr/>
      <dgm:t>
        <a:bodyPr/>
        <a:lstStyle/>
        <a:p>
          <a:endParaRPr lang="en-US"/>
        </a:p>
      </dgm:t>
    </dgm:pt>
    <dgm:pt modelId="{74ECD8F2-B09C-4693-B84C-F1B5FAFEDD6B}">
      <dgm:prSet/>
      <dgm:spPr/>
      <dgm:t>
        <a:bodyPr/>
        <a:lstStyle/>
        <a:p>
          <a:r>
            <a:rPr lang="en-US"/>
            <a:t>Today</a:t>
          </a:r>
        </a:p>
      </dgm:t>
    </dgm:pt>
    <dgm:pt modelId="{22C282C4-7681-4429-9E2F-25468A6EB330}" type="parTrans" cxnId="{553F89CD-C8C2-4445-82DA-B0412AB7AF54}">
      <dgm:prSet/>
      <dgm:spPr/>
      <dgm:t>
        <a:bodyPr/>
        <a:lstStyle/>
        <a:p>
          <a:endParaRPr lang="en-US"/>
        </a:p>
      </dgm:t>
    </dgm:pt>
    <dgm:pt modelId="{ADEB71C0-D504-40BC-8E83-7082A15850E7}" type="sibTrans" cxnId="{553F89CD-C8C2-4445-82DA-B0412AB7AF54}">
      <dgm:prSet/>
      <dgm:spPr/>
      <dgm:t>
        <a:bodyPr/>
        <a:lstStyle/>
        <a:p>
          <a:endParaRPr lang="en-US"/>
        </a:p>
      </dgm:t>
    </dgm:pt>
    <dgm:pt modelId="{8A6A95B9-AA91-4400-B885-F1909AE29B09}">
      <dgm:prSet/>
      <dgm:spPr/>
      <dgm:t>
        <a:bodyPr/>
        <a:lstStyle/>
        <a:p>
          <a:r>
            <a:rPr lang="en-US" dirty="0"/>
            <a:t>National EMS is a local employer for over 200 EMTs and Paramedics respond to over 51,000 calls per year and continues to provides 911 service for four counties.</a:t>
          </a:r>
        </a:p>
      </dgm:t>
    </dgm:pt>
    <dgm:pt modelId="{ADDC3FF4-8409-4468-A8F7-B3BF60B9651C}" type="parTrans" cxnId="{146DBE9A-AED6-48C8-94CE-B4EB64CA42EE}">
      <dgm:prSet/>
      <dgm:spPr/>
      <dgm:t>
        <a:bodyPr/>
        <a:lstStyle/>
        <a:p>
          <a:endParaRPr lang="en-US"/>
        </a:p>
      </dgm:t>
    </dgm:pt>
    <dgm:pt modelId="{C33E2C31-2D49-4D99-9C89-E1D16B078B72}" type="sibTrans" cxnId="{146DBE9A-AED6-48C8-94CE-B4EB64CA42EE}">
      <dgm:prSet/>
      <dgm:spPr/>
      <dgm:t>
        <a:bodyPr/>
        <a:lstStyle/>
        <a:p>
          <a:endParaRPr lang="en-US"/>
        </a:p>
      </dgm:t>
    </dgm:pt>
    <dgm:pt modelId="{48E83184-C496-4399-9D85-27AB85B49D9A}" type="pres">
      <dgm:prSet presAssocID="{BA1B5920-13E3-4F57-B2C9-EFC5E8611B73}" presName="Name0" presStyleCnt="0">
        <dgm:presLayoutVars>
          <dgm:chMax/>
          <dgm:chPref/>
          <dgm:animLvl val="lvl"/>
        </dgm:presLayoutVars>
      </dgm:prSet>
      <dgm:spPr/>
    </dgm:pt>
    <dgm:pt modelId="{D970856B-5FF3-4FD7-8776-FDDBDEA27FF4}" type="pres">
      <dgm:prSet presAssocID="{804ACF73-FC41-4936-AB2F-C5C6B2A57111}" presName="composite" presStyleCnt="0"/>
      <dgm:spPr/>
    </dgm:pt>
    <dgm:pt modelId="{32BEF30E-504D-4EAE-8B15-2B279FA123D6}" type="pres">
      <dgm:prSet presAssocID="{804ACF73-FC41-4936-AB2F-C5C6B2A57111}" presName="Parent1" presStyleLbl="alignNode1" presStyleIdx="0" presStyleCnt="6">
        <dgm:presLayoutVars>
          <dgm:chMax val="1"/>
          <dgm:chPref val="1"/>
          <dgm:bulletEnabled val="1"/>
        </dgm:presLayoutVars>
      </dgm:prSet>
      <dgm:spPr/>
    </dgm:pt>
    <dgm:pt modelId="{3E021057-95EF-44EA-B7EF-4707CD290AA6}" type="pres">
      <dgm:prSet presAssocID="{804ACF73-FC41-4936-AB2F-C5C6B2A57111}" presName="Childtext1" presStyleLbl="revTx" presStyleIdx="0" presStyleCnt="6">
        <dgm:presLayoutVars>
          <dgm:chMax val="0"/>
          <dgm:chPref val="0"/>
          <dgm:bulletEnabled/>
        </dgm:presLayoutVars>
      </dgm:prSet>
      <dgm:spPr/>
    </dgm:pt>
    <dgm:pt modelId="{18D7089F-F23E-40DF-B7EB-CC95E1B4D633}" type="pres">
      <dgm:prSet presAssocID="{804ACF73-FC41-4936-AB2F-C5C6B2A57111}" presName="ConnectLine" presStyleLbl="sibTrans1D1" presStyleIdx="0" presStyleCnt="6"/>
      <dgm:spPr>
        <a:noFill/>
        <a:ln w="12700" cap="flat" cmpd="sng" algn="ctr">
          <a:solidFill>
            <a:schemeClr val="accent1">
              <a:hueOff val="0"/>
              <a:satOff val="0"/>
              <a:lumOff val="0"/>
              <a:alphaOff val="0"/>
            </a:schemeClr>
          </a:solidFill>
          <a:prstDash val="dash"/>
          <a:miter lim="800000"/>
        </a:ln>
        <a:effectLst/>
      </dgm:spPr>
    </dgm:pt>
    <dgm:pt modelId="{B4618452-78BD-44EA-815D-9B2DA20A1F03}" type="pres">
      <dgm:prSet presAssocID="{804ACF73-FC41-4936-AB2F-C5C6B2A57111}" presName="ConnectLineEnd" presStyleLbl="node1" presStyleIdx="0" presStyleCnt="6"/>
      <dgm:spPr/>
    </dgm:pt>
    <dgm:pt modelId="{EC892972-72F4-4744-894B-99B0AC240F26}" type="pres">
      <dgm:prSet presAssocID="{804ACF73-FC41-4936-AB2F-C5C6B2A57111}" presName="EmptyPane" presStyleCnt="0"/>
      <dgm:spPr/>
    </dgm:pt>
    <dgm:pt modelId="{3ECE18C1-65C1-4519-A2B7-A54CAF0B2903}" type="pres">
      <dgm:prSet presAssocID="{750CA774-44BE-48F2-9E17-EDB363778454}" presName="spaceBetweenRectangles" presStyleLbl="fgAcc1" presStyleIdx="0" presStyleCnt="5"/>
      <dgm:spPr/>
    </dgm:pt>
    <dgm:pt modelId="{0B54D27A-D458-4E75-BE8D-060AEA1303D2}" type="pres">
      <dgm:prSet presAssocID="{1D95FFA3-369D-4D24-89DD-37FD21163E35}" presName="composite" presStyleCnt="0"/>
      <dgm:spPr/>
    </dgm:pt>
    <dgm:pt modelId="{5A58EA98-CAF4-490A-93C2-64D161A8F711}" type="pres">
      <dgm:prSet presAssocID="{1D95FFA3-369D-4D24-89DD-37FD21163E35}" presName="Parent1" presStyleLbl="alignNode1" presStyleIdx="1" presStyleCnt="6">
        <dgm:presLayoutVars>
          <dgm:chMax val="1"/>
          <dgm:chPref val="1"/>
          <dgm:bulletEnabled val="1"/>
        </dgm:presLayoutVars>
      </dgm:prSet>
      <dgm:spPr/>
    </dgm:pt>
    <dgm:pt modelId="{6CE53AF7-CA59-46B0-805D-0E3E314CA5D5}" type="pres">
      <dgm:prSet presAssocID="{1D95FFA3-369D-4D24-89DD-37FD21163E35}" presName="Childtext1" presStyleLbl="revTx" presStyleIdx="1" presStyleCnt="6">
        <dgm:presLayoutVars>
          <dgm:chMax val="0"/>
          <dgm:chPref val="0"/>
          <dgm:bulletEnabled/>
        </dgm:presLayoutVars>
      </dgm:prSet>
      <dgm:spPr/>
    </dgm:pt>
    <dgm:pt modelId="{F0801F17-F82F-4489-9194-53174BECCE06}" type="pres">
      <dgm:prSet presAssocID="{1D95FFA3-369D-4D24-89DD-37FD21163E35}" presName="ConnectLine" presStyleLbl="sibTrans1D1" presStyleIdx="1" presStyleCnt="6"/>
      <dgm:spPr>
        <a:noFill/>
        <a:ln w="12700" cap="flat" cmpd="sng" algn="ctr">
          <a:solidFill>
            <a:schemeClr val="accent1">
              <a:hueOff val="0"/>
              <a:satOff val="0"/>
              <a:lumOff val="0"/>
              <a:alphaOff val="0"/>
            </a:schemeClr>
          </a:solidFill>
          <a:prstDash val="dash"/>
          <a:miter lim="800000"/>
        </a:ln>
        <a:effectLst/>
      </dgm:spPr>
    </dgm:pt>
    <dgm:pt modelId="{5119FD5A-BB2B-49C9-AA9C-8CF3F0AD25CF}" type="pres">
      <dgm:prSet presAssocID="{1D95FFA3-369D-4D24-89DD-37FD21163E35}" presName="ConnectLineEnd" presStyleLbl="node1" presStyleIdx="1" presStyleCnt="6"/>
      <dgm:spPr/>
    </dgm:pt>
    <dgm:pt modelId="{24A44BB8-E330-4650-88EA-42D05E5F16A5}" type="pres">
      <dgm:prSet presAssocID="{1D95FFA3-369D-4D24-89DD-37FD21163E35}" presName="EmptyPane" presStyleCnt="0"/>
      <dgm:spPr/>
    </dgm:pt>
    <dgm:pt modelId="{FA3B50D7-F712-40E6-9E69-6CDA4D5D799F}" type="pres">
      <dgm:prSet presAssocID="{CE73E4E6-0A10-47AA-996E-B903B4959491}" presName="spaceBetweenRectangles" presStyleLbl="fgAcc1" presStyleIdx="1" presStyleCnt="5"/>
      <dgm:spPr/>
    </dgm:pt>
    <dgm:pt modelId="{3E8C2B84-7E56-4C41-898E-EF61F6304EBD}" type="pres">
      <dgm:prSet presAssocID="{20F62153-C9F7-497F-89B8-4130A724E816}" presName="composite" presStyleCnt="0"/>
      <dgm:spPr/>
    </dgm:pt>
    <dgm:pt modelId="{6AFFF207-6278-4B58-8693-F65177B5E972}" type="pres">
      <dgm:prSet presAssocID="{20F62153-C9F7-497F-89B8-4130A724E816}" presName="Parent1" presStyleLbl="alignNode1" presStyleIdx="2" presStyleCnt="6">
        <dgm:presLayoutVars>
          <dgm:chMax val="1"/>
          <dgm:chPref val="1"/>
          <dgm:bulletEnabled val="1"/>
        </dgm:presLayoutVars>
      </dgm:prSet>
      <dgm:spPr/>
    </dgm:pt>
    <dgm:pt modelId="{46AB8B82-1CB0-4C3C-9DCD-481312DA9163}" type="pres">
      <dgm:prSet presAssocID="{20F62153-C9F7-497F-89B8-4130A724E816}" presName="Childtext1" presStyleLbl="revTx" presStyleIdx="2" presStyleCnt="6">
        <dgm:presLayoutVars>
          <dgm:chMax val="0"/>
          <dgm:chPref val="0"/>
          <dgm:bulletEnabled/>
        </dgm:presLayoutVars>
      </dgm:prSet>
      <dgm:spPr/>
    </dgm:pt>
    <dgm:pt modelId="{A1E9C8AD-F4FE-4B51-8833-B6DA06C3D317}" type="pres">
      <dgm:prSet presAssocID="{20F62153-C9F7-497F-89B8-4130A724E816}" presName="ConnectLine" presStyleLbl="sibTrans1D1" presStyleIdx="2" presStyleCnt="6"/>
      <dgm:spPr>
        <a:noFill/>
        <a:ln w="12700" cap="flat" cmpd="sng" algn="ctr">
          <a:solidFill>
            <a:schemeClr val="accent1">
              <a:hueOff val="0"/>
              <a:satOff val="0"/>
              <a:lumOff val="0"/>
              <a:alphaOff val="0"/>
            </a:schemeClr>
          </a:solidFill>
          <a:prstDash val="dash"/>
          <a:miter lim="800000"/>
        </a:ln>
        <a:effectLst/>
      </dgm:spPr>
    </dgm:pt>
    <dgm:pt modelId="{B5C06058-AAF1-415A-A970-7597752041DB}" type="pres">
      <dgm:prSet presAssocID="{20F62153-C9F7-497F-89B8-4130A724E816}" presName="ConnectLineEnd" presStyleLbl="node1" presStyleIdx="2" presStyleCnt="6"/>
      <dgm:spPr/>
    </dgm:pt>
    <dgm:pt modelId="{B91B8A29-A3C4-437B-BCA8-70A51F33B987}" type="pres">
      <dgm:prSet presAssocID="{20F62153-C9F7-497F-89B8-4130A724E816}" presName="EmptyPane" presStyleCnt="0"/>
      <dgm:spPr/>
    </dgm:pt>
    <dgm:pt modelId="{A8225416-427C-4927-A995-1D0108983D48}" type="pres">
      <dgm:prSet presAssocID="{B4DCDA41-7F79-4DDF-A48D-95D7AC911037}" presName="spaceBetweenRectangles" presStyleLbl="fgAcc1" presStyleIdx="2" presStyleCnt="5"/>
      <dgm:spPr/>
    </dgm:pt>
    <dgm:pt modelId="{8DCC06AC-3E9F-4424-9BE3-C2C31C2765F8}" type="pres">
      <dgm:prSet presAssocID="{BADE7095-AE40-4C57-9399-BC294834C778}" presName="composite" presStyleCnt="0"/>
      <dgm:spPr/>
    </dgm:pt>
    <dgm:pt modelId="{EAEFE0E1-5CBD-45BC-91A2-7CA543CBE53E}" type="pres">
      <dgm:prSet presAssocID="{BADE7095-AE40-4C57-9399-BC294834C778}" presName="Parent1" presStyleLbl="alignNode1" presStyleIdx="3" presStyleCnt="6">
        <dgm:presLayoutVars>
          <dgm:chMax val="1"/>
          <dgm:chPref val="1"/>
          <dgm:bulletEnabled val="1"/>
        </dgm:presLayoutVars>
      </dgm:prSet>
      <dgm:spPr/>
    </dgm:pt>
    <dgm:pt modelId="{810363B5-90DA-4BC6-B17B-92D4BAD6D351}" type="pres">
      <dgm:prSet presAssocID="{BADE7095-AE40-4C57-9399-BC294834C778}" presName="Childtext1" presStyleLbl="revTx" presStyleIdx="3" presStyleCnt="6">
        <dgm:presLayoutVars>
          <dgm:chMax val="0"/>
          <dgm:chPref val="0"/>
          <dgm:bulletEnabled/>
        </dgm:presLayoutVars>
      </dgm:prSet>
      <dgm:spPr/>
    </dgm:pt>
    <dgm:pt modelId="{168A0DB8-3A0C-43FE-9F1A-62EF3A6A0C19}" type="pres">
      <dgm:prSet presAssocID="{BADE7095-AE40-4C57-9399-BC294834C778}" presName="ConnectLine" presStyleLbl="sibTrans1D1" presStyleIdx="3" presStyleCnt="6"/>
      <dgm:spPr>
        <a:noFill/>
        <a:ln w="12700" cap="flat" cmpd="sng" algn="ctr">
          <a:solidFill>
            <a:schemeClr val="accent1">
              <a:hueOff val="0"/>
              <a:satOff val="0"/>
              <a:lumOff val="0"/>
              <a:alphaOff val="0"/>
            </a:schemeClr>
          </a:solidFill>
          <a:prstDash val="dash"/>
          <a:miter lim="800000"/>
        </a:ln>
        <a:effectLst/>
      </dgm:spPr>
    </dgm:pt>
    <dgm:pt modelId="{A684DC2E-A471-4131-8A80-134A27C8173E}" type="pres">
      <dgm:prSet presAssocID="{BADE7095-AE40-4C57-9399-BC294834C778}" presName="ConnectLineEnd" presStyleLbl="node1" presStyleIdx="3" presStyleCnt="6"/>
      <dgm:spPr/>
    </dgm:pt>
    <dgm:pt modelId="{374168EB-B950-436B-B957-EB94517122AD}" type="pres">
      <dgm:prSet presAssocID="{BADE7095-AE40-4C57-9399-BC294834C778}" presName="EmptyPane" presStyleCnt="0"/>
      <dgm:spPr/>
    </dgm:pt>
    <dgm:pt modelId="{B462522A-3424-402C-A0A8-796B7E10D7D8}" type="pres">
      <dgm:prSet presAssocID="{9638F859-1A95-4BCF-819C-8AC7041F56FA}" presName="spaceBetweenRectangles" presStyleLbl="fgAcc1" presStyleIdx="3" presStyleCnt="5"/>
      <dgm:spPr/>
    </dgm:pt>
    <dgm:pt modelId="{8E51DF54-677D-4B49-A625-2AEB468330C3}" type="pres">
      <dgm:prSet presAssocID="{F195AAF4-2F55-41FE-9455-D1694F86B7E3}" presName="composite" presStyleCnt="0"/>
      <dgm:spPr/>
    </dgm:pt>
    <dgm:pt modelId="{3A07B996-DE22-4ADA-AFA4-4493456B9AB7}" type="pres">
      <dgm:prSet presAssocID="{F195AAF4-2F55-41FE-9455-D1694F86B7E3}" presName="Parent1" presStyleLbl="alignNode1" presStyleIdx="4" presStyleCnt="6">
        <dgm:presLayoutVars>
          <dgm:chMax val="1"/>
          <dgm:chPref val="1"/>
          <dgm:bulletEnabled val="1"/>
        </dgm:presLayoutVars>
      </dgm:prSet>
      <dgm:spPr/>
    </dgm:pt>
    <dgm:pt modelId="{CF07FAFB-6EBB-43D3-8DB9-F582DE6BCE4F}" type="pres">
      <dgm:prSet presAssocID="{F195AAF4-2F55-41FE-9455-D1694F86B7E3}" presName="Childtext1" presStyleLbl="revTx" presStyleIdx="4" presStyleCnt="6">
        <dgm:presLayoutVars>
          <dgm:chMax val="0"/>
          <dgm:chPref val="0"/>
          <dgm:bulletEnabled/>
        </dgm:presLayoutVars>
      </dgm:prSet>
      <dgm:spPr/>
    </dgm:pt>
    <dgm:pt modelId="{DB9FAE27-45E4-4E6B-B00F-B10F49EC3667}" type="pres">
      <dgm:prSet presAssocID="{F195AAF4-2F55-41FE-9455-D1694F86B7E3}" presName="ConnectLine" presStyleLbl="sibTrans1D1" presStyleIdx="4" presStyleCnt="6"/>
      <dgm:spPr>
        <a:noFill/>
        <a:ln w="12700" cap="flat" cmpd="sng" algn="ctr">
          <a:solidFill>
            <a:schemeClr val="accent1">
              <a:hueOff val="0"/>
              <a:satOff val="0"/>
              <a:lumOff val="0"/>
              <a:alphaOff val="0"/>
            </a:schemeClr>
          </a:solidFill>
          <a:prstDash val="dash"/>
          <a:miter lim="800000"/>
        </a:ln>
        <a:effectLst/>
      </dgm:spPr>
    </dgm:pt>
    <dgm:pt modelId="{E974C6A3-2B35-4E3E-BB2B-5E5F73683915}" type="pres">
      <dgm:prSet presAssocID="{F195AAF4-2F55-41FE-9455-D1694F86B7E3}" presName="ConnectLineEnd" presStyleLbl="node1" presStyleIdx="4" presStyleCnt="6"/>
      <dgm:spPr/>
    </dgm:pt>
    <dgm:pt modelId="{3A74E7E6-0121-44DC-91E8-CE6BC4A5C79D}" type="pres">
      <dgm:prSet presAssocID="{F195AAF4-2F55-41FE-9455-D1694F86B7E3}" presName="EmptyPane" presStyleCnt="0"/>
      <dgm:spPr/>
    </dgm:pt>
    <dgm:pt modelId="{04E1B7F4-C6A8-488B-9FAF-6A60BD721267}" type="pres">
      <dgm:prSet presAssocID="{54171FF6-C06E-4004-9FC8-CCCE5058CE43}" presName="spaceBetweenRectangles" presStyleLbl="fgAcc1" presStyleIdx="4" presStyleCnt="5"/>
      <dgm:spPr/>
    </dgm:pt>
    <dgm:pt modelId="{56792A4A-4BE0-414B-8626-E9B6B2CFFC6C}" type="pres">
      <dgm:prSet presAssocID="{74ECD8F2-B09C-4693-B84C-F1B5FAFEDD6B}" presName="composite" presStyleCnt="0"/>
      <dgm:spPr/>
    </dgm:pt>
    <dgm:pt modelId="{11AD133C-B8F0-4FC7-8E85-F9C9E429B910}" type="pres">
      <dgm:prSet presAssocID="{74ECD8F2-B09C-4693-B84C-F1B5FAFEDD6B}" presName="Parent1" presStyleLbl="alignNode1" presStyleIdx="5" presStyleCnt="6">
        <dgm:presLayoutVars>
          <dgm:chMax val="1"/>
          <dgm:chPref val="1"/>
          <dgm:bulletEnabled val="1"/>
        </dgm:presLayoutVars>
      </dgm:prSet>
      <dgm:spPr/>
    </dgm:pt>
    <dgm:pt modelId="{7A0B3FAC-00F8-48D3-89EA-C58CA4DB031C}" type="pres">
      <dgm:prSet presAssocID="{74ECD8F2-B09C-4693-B84C-F1B5FAFEDD6B}" presName="Childtext1" presStyleLbl="revTx" presStyleIdx="5" presStyleCnt="6">
        <dgm:presLayoutVars>
          <dgm:chMax val="0"/>
          <dgm:chPref val="0"/>
          <dgm:bulletEnabled/>
        </dgm:presLayoutVars>
      </dgm:prSet>
      <dgm:spPr/>
    </dgm:pt>
    <dgm:pt modelId="{860C7DCD-1C89-4624-A057-AAE73E62CAB5}" type="pres">
      <dgm:prSet presAssocID="{74ECD8F2-B09C-4693-B84C-F1B5FAFEDD6B}" presName="ConnectLine" presStyleLbl="sibTrans1D1" presStyleIdx="5" presStyleCnt="6"/>
      <dgm:spPr>
        <a:noFill/>
        <a:ln w="12700" cap="flat" cmpd="sng" algn="ctr">
          <a:solidFill>
            <a:schemeClr val="accent1">
              <a:hueOff val="0"/>
              <a:satOff val="0"/>
              <a:lumOff val="0"/>
              <a:alphaOff val="0"/>
            </a:schemeClr>
          </a:solidFill>
          <a:prstDash val="dash"/>
          <a:miter lim="800000"/>
        </a:ln>
        <a:effectLst/>
      </dgm:spPr>
    </dgm:pt>
    <dgm:pt modelId="{49022584-BC68-4B7B-AA71-E46ABAABB8A8}" type="pres">
      <dgm:prSet presAssocID="{74ECD8F2-B09C-4693-B84C-F1B5FAFEDD6B}" presName="ConnectLineEnd" presStyleLbl="node1" presStyleIdx="5" presStyleCnt="6"/>
      <dgm:spPr/>
    </dgm:pt>
    <dgm:pt modelId="{7A3A28AB-1E33-45A3-99D4-17CFD70FE02A}" type="pres">
      <dgm:prSet presAssocID="{74ECD8F2-B09C-4693-B84C-F1B5FAFEDD6B}" presName="EmptyPane" presStyleCnt="0"/>
      <dgm:spPr/>
    </dgm:pt>
  </dgm:ptLst>
  <dgm:cxnLst>
    <dgm:cxn modelId="{24637307-B92D-446B-9ACE-A3E07C9130BD}" type="presOf" srcId="{BADE7095-AE40-4C57-9399-BC294834C778}" destId="{EAEFE0E1-5CBD-45BC-91A2-7CA543CBE53E}" srcOrd="0" destOrd="0" presId="urn:microsoft.com/office/officeart/2016/7/layout/HexagonTimeline"/>
    <dgm:cxn modelId="{DBD71F1A-1124-43A3-9F41-78EACABADF27}" type="presOf" srcId="{8A6A95B9-AA91-4400-B885-F1909AE29B09}" destId="{7A0B3FAC-00F8-48D3-89EA-C58CA4DB031C}" srcOrd="0" destOrd="0" presId="urn:microsoft.com/office/officeart/2016/7/layout/HexagonTimeline"/>
    <dgm:cxn modelId="{3033F433-452C-4C65-A507-BD67B74A368D}" type="presOf" srcId="{20F62153-C9F7-497F-89B8-4130A724E816}" destId="{6AFFF207-6278-4B58-8693-F65177B5E972}" srcOrd="0" destOrd="0" presId="urn:microsoft.com/office/officeart/2016/7/layout/HexagonTimeline"/>
    <dgm:cxn modelId="{8DE22634-44A6-4FCD-A386-3F01AC6E49D5}" srcId="{BA1B5920-13E3-4F57-B2C9-EFC5E8611B73}" destId="{BADE7095-AE40-4C57-9399-BC294834C778}" srcOrd="3" destOrd="0" parTransId="{73D9069D-489B-40C1-889A-21403E32A5CC}" sibTransId="{9638F859-1A95-4BCF-819C-8AC7041F56FA}"/>
    <dgm:cxn modelId="{223A483B-A815-4FDA-BA09-61ACB8BC8CC1}" type="presOf" srcId="{8B87EACD-BADA-4EC7-843A-07E610DE14ED}" destId="{CF07FAFB-6EBB-43D3-8DB9-F582DE6BCE4F}" srcOrd="0" destOrd="0" presId="urn:microsoft.com/office/officeart/2016/7/layout/HexagonTimeline"/>
    <dgm:cxn modelId="{CCACFB40-414C-4614-884E-9BE817D0258C}" srcId="{BA1B5920-13E3-4F57-B2C9-EFC5E8611B73}" destId="{20F62153-C9F7-497F-89B8-4130A724E816}" srcOrd="2" destOrd="0" parTransId="{7715FD16-AE69-4B07-BEF0-3E1EBACDDA2C}" sibTransId="{B4DCDA41-7F79-4DDF-A48D-95D7AC911037}"/>
    <dgm:cxn modelId="{ED9FF442-5C31-490C-B5A2-D02F120C4C38}" type="presOf" srcId="{7E1AEB65-5443-4CC5-A75E-876226678BEB}" destId="{810363B5-90DA-4BC6-B17B-92D4BAD6D351}" srcOrd="0" destOrd="0" presId="urn:microsoft.com/office/officeart/2016/7/layout/HexagonTimeline"/>
    <dgm:cxn modelId="{DB79AE49-E2D2-4A85-B243-41AF09CEDD11}" type="presOf" srcId="{D0BE34AC-12A9-4554-B12A-B47B4E1B951A}" destId="{6CE53AF7-CA59-46B0-805D-0E3E314CA5D5}" srcOrd="0" destOrd="0" presId="urn:microsoft.com/office/officeart/2016/7/layout/HexagonTimeline"/>
    <dgm:cxn modelId="{900C1D4C-C975-4ABC-BE08-EFD303300D8E}" type="presOf" srcId="{1D95FFA3-369D-4D24-89DD-37FD21163E35}" destId="{5A58EA98-CAF4-490A-93C2-64D161A8F711}" srcOrd="0" destOrd="0" presId="urn:microsoft.com/office/officeart/2016/7/layout/HexagonTimeline"/>
    <dgm:cxn modelId="{623D2E70-A783-4701-96B8-7548872D5B66}" type="presOf" srcId="{8A63A04B-B09A-4425-B289-5582C332A003}" destId="{46AB8B82-1CB0-4C3C-9DCD-481312DA9163}" srcOrd="0" destOrd="0" presId="urn:microsoft.com/office/officeart/2016/7/layout/HexagonTimeline"/>
    <dgm:cxn modelId="{9DCA7050-8E7F-4D67-8D9C-6DCBB4963276}" srcId="{BADE7095-AE40-4C57-9399-BC294834C778}" destId="{7E1AEB65-5443-4CC5-A75E-876226678BEB}" srcOrd="0" destOrd="0" parTransId="{C8860926-45CE-43CB-8604-F2118B64B43E}" sibTransId="{0F7B2B1C-22D9-465A-BE04-BD85DA67F9C1}"/>
    <dgm:cxn modelId="{723CF050-CDAC-4646-B793-3F9C99349FE4}" type="presOf" srcId="{804ACF73-FC41-4936-AB2F-C5C6B2A57111}" destId="{32BEF30E-504D-4EAE-8B15-2B279FA123D6}" srcOrd="0" destOrd="0" presId="urn:microsoft.com/office/officeart/2016/7/layout/HexagonTimeline"/>
    <dgm:cxn modelId="{B5BD5385-9FC8-4D4F-A9F9-F2A4E87FC8A4}" type="presOf" srcId="{74ECD8F2-B09C-4693-B84C-F1B5FAFEDD6B}" destId="{11AD133C-B8F0-4FC7-8E85-F9C9E429B910}" srcOrd="0" destOrd="0" presId="urn:microsoft.com/office/officeart/2016/7/layout/HexagonTimeline"/>
    <dgm:cxn modelId="{146DBE9A-AED6-48C8-94CE-B4EB64CA42EE}" srcId="{74ECD8F2-B09C-4693-B84C-F1B5FAFEDD6B}" destId="{8A6A95B9-AA91-4400-B885-F1909AE29B09}" srcOrd="0" destOrd="0" parTransId="{ADDC3FF4-8409-4468-A8F7-B3BF60B9651C}" sibTransId="{C33E2C31-2D49-4D99-9C89-E1D16B078B72}"/>
    <dgm:cxn modelId="{D1C647A2-3578-4171-A930-0162CEA0D153}" srcId="{804ACF73-FC41-4936-AB2F-C5C6B2A57111}" destId="{49C36C70-1FC2-4F79-9A67-4ADF133B5F31}" srcOrd="0" destOrd="0" parTransId="{0CF346E3-2E16-4CF8-A6AB-66F5F293FBD3}" sibTransId="{CE3C1EDE-376E-433E-AEC2-CC6A1DA13214}"/>
    <dgm:cxn modelId="{0834CCA7-A344-406A-87C3-05BAF3AFA55A}" srcId="{1D95FFA3-369D-4D24-89DD-37FD21163E35}" destId="{D0BE34AC-12A9-4554-B12A-B47B4E1B951A}" srcOrd="0" destOrd="0" parTransId="{58464E20-B9FA-405D-B56A-6C567C0F55A8}" sibTransId="{9A6A5416-D0CD-4111-9B4D-F58109CCC6E0}"/>
    <dgm:cxn modelId="{00E6EEBE-DF30-40D5-ADD3-582D339FC302}" type="presOf" srcId="{BA1B5920-13E3-4F57-B2C9-EFC5E8611B73}" destId="{48E83184-C496-4399-9D85-27AB85B49D9A}" srcOrd="0" destOrd="0" presId="urn:microsoft.com/office/officeart/2016/7/layout/HexagonTimeline"/>
    <dgm:cxn modelId="{35563BC0-D10B-424E-A512-561641B78045}" type="presOf" srcId="{F195AAF4-2F55-41FE-9455-D1694F86B7E3}" destId="{3A07B996-DE22-4ADA-AFA4-4493456B9AB7}" srcOrd="0" destOrd="0" presId="urn:microsoft.com/office/officeart/2016/7/layout/HexagonTimeline"/>
    <dgm:cxn modelId="{175691C2-2919-429E-AAEF-3B7BE1DC4BCE}" type="presOf" srcId="{49C36C70-1FC2-4F79-9A67-4ADF133B5F31}" destId="{3E021057-95EF-44EA-B7EF-4707CD290AA6}" srcOrd="0" destOrd="0" presId="urn:microsoft.com/office/officeart/2016/7/layout/HexagonTimeline"/>
    <dgm:cxn modelId="{A95879C6-9E37-4F2C-93C5-7363D301653D}" srcId="{BA1B5920-13E3-4F57-B2C9-EFC5E8611B73}" destId="{F195AAF4-2F55-41FE-9455-D1694F86B7E3}" srcOrd="4" destOrd="0" parTransId="{085E62CD-A865-400F-9EED-FD0C4447EF74}" sibTransId="{54171FF6-C06E-4004-9FC8-CCCE5058CE43}"/>
    <dgm:cxn modelId="{553F89CD-C8C2-4445-82DA-B0412AB7AF54}" srcId="{BA1B5920-13E3-4F57-B2C9-EFC5E8611B73}" destId="{74ECD8F2-B09C-4693-B84C-F1B5FAFEDD6B}" srcOrd="5" destOrd="0" parTransId="{22C282C4-7681-4429-9E2F-25468A6EB330}" sibTransId="{ADEB71C0-D504-40BC-8E83-7082A15850E7}"/>
    <dgm:cxn modelId="{46AAF0CE-E5BF-48D1-8817-BE1B3EE91293}" srcId="{20F62153-C9F7-497F-89B8-4130A724E816}" destId="{8A63A04B-B09A-4425-B289-5582C332A003}" srcOrd="0" destOrd="0" parTransId="{3D0B1565-0F9C-4D01-B6B4-2E70CF23CCD7}" sibTransId="{5C5972C8-A776-40D9-925D-A2A2E9EC2301}"/>
    <dgm:cxn modelId="{1F86F7D7-FC6B-4C27-ABF3-6D2577A3DA04}" srcId="{BA1B5920-13E3-4F57-B2C9-EFC5E8611B73}" destId="{804ACF73-FC41-4936-AB2F-C5C6B2A57111}" srcOrd="0" destOrd="0" parTransId="{8A5B169B-6EB8-4EF0-BD3F-BA83909FF8A2}" sibTransId="{750CA774-44BE-48F2-9E17-EDB363778454}"/>
    <dgm:cxn modelId="{9ADACDE5-650D-49DE-B248-9F0BE22E65D4}" srcId="{F195AAF4-2F55-41FE-9455-D1694F86B7E3}" destId="{8B87EACD-BADA-4EC7-843A-07E610DE14ED}" srcOrd="0" destOrd="0" parTransId="{C078A09A-B9A4-4DD5-8F51-59611FC28894}" sibTransId="{FBEB4F78-3FC2-4DD9-A72E-9D85D2555EA4}"/>
    <dgm:cxn modelId="{6BDFD1E5-C4DD-4295-9702-A2A86F9401AE}" srcId="{BA1B5920-13E3-4F57-B2C9-EFC5E8611B73}" destId="{1D95FFA3-369D-4D24-89DD-37FD21163E35}" srcOrd="1" destOrd="0" parTransId="{085D8B29-9B94-4303-B3A9-620EED8BE27C}" sibTransId="{CE73E4E6-0A10-47AA-996E-B903B4959491}"/>
    <dgm:cxn modelId="{662867BD-4D9B-46D1-9619-2986B4D5716F}" type="presParOf" srcId="{48E83184-C496-4399-9D85-27AB85B49D9A}" destId="{D970856B-5FF3-4FD7-8776-FDDBDEA27FF4}" srcOrd="0" destOrd="0" presId="urn:microsoft.com/office/officeart/2016/7/layout/HexagonTimeline"/>
    <dgm:cxn modelId="{4DA4709D-DBEA-4E55-AF74-98189E110910}" type="presParOf" srcId="{D970856B-5FF3-4FD7-8776-FDDBDEA27FF4}" destId="{32BEF30E-504D-4EAE-8B15-2B279FA123D6}" srcOrd="0" destOrd="0" presId="urn:microsoft.com/office/officeart/2016/7/layout/HexagonTimeline"/>
    <dgm:cxn modelId="{ED674706-F356-41D1-8700-598364332CB9}" type="presParOf" srcId="{D970856B-5FF3-4FD7-8776-FDDBDEA27FF4}" destId="{3E021057-95EF-44EA-B7EF-4707CD290AA6}" srcOrd="1" destOrd="0" presId="urn:microsoft.com/office/officeart/2016/7/layout/HexagonTimeline"/>
    <dgm:cxn modelId="{82383FBC-DB60-41A1-9FDD-6979F8ACEC53}" type="presParOf" srcId="{D970856B-5FF3-4FD7-8776-FDDBDEA27FF4}" destId="{18D7089F-F23E-40DF-B7EB-CC95E1B4D633}" srcOrd="2" destOrd="0" presId="urn:microsoft.com/office/officeart/2016/7/layout/HexagonTimeline"/>
    <dgm:cxn modelId="{BF673E6C-9502-4DAF-9D62-D69B43D3438E}" type="presParOf" srcId="{D970856B-5FF3-4FD7-8776-FDDBDEA27FF4}" destId="{B4618452-78BD-44EA-815D-9B2DA20A1F03}" srcOrd="3" destOrd="0" presId="urn:microsoft.com/office/officeart/2016/7/layout/HexagonTimeline"/>
    <dgm:cxn modelId="{909D5C5B-0F57-42E9-928A-BEF563463103}" type="presParOf" srcId="{D970856B-5FF3-4FD7-8776-FDDBDEA27FF4}" destId="{EC892972-72F4-4744-894B-99B0AC240F26}" srcOrd="4" destOrd="0" presId="urn:microsoft.com/office/officeart/2016/7/layout/HexagonTimeline"/>
    <dgm:cxn modelId="{1254710E-E147-41FE-A76A-3A8B1B34381D}" type="presParOf" srcId="{48E83184-C496-4399-9D85-27AB85B49D9A}" destId="{3ECE18C1-65C1-4519-A2B7-A54CAF0B2903}" srcOrd="1" destOrd="0" presId="urn:microsoft.com/office/officeart/2016/7/layout/HexagonTimeline"/>
    <dgm:cxn modelId="{92E40576-38D5-4B3D-860C-1197BE493E03}" type="presParOf" srcId="{48E83184-C496-4399-9D85-27AB85B49D9A}" destId="{0B54D27A-D458-4E75-BE8D-060AEA1303D2}" srcOrd="2" destOrd="0" presId="urn:microsoft.com/office/officeart/2016/7/layout/HexagonTimeline"/>
    <dgm:cxn modelId="{FEBE33C6-4E23-4D9A-A0C8-11B718F85AFB}" type="presParOf" srcId="{0B54D27A-D458-4E75-BE8D-060AEA1303D2}" destId="{5A58EA98-CAF4-490A-93C2-64D161A8F711}" srcOrd="0" destOrd="0" presId="urn:microsoft.com/office/officeart/2016/7/layout/HexagonTimeline"/>
    <dgm:cxn modelId="{39BC532F-A2D1-4EF7-88D7-ADDFA33F7A37}" type="presParOf" srcId="{0B54D27A-D458-4E75-BE8D-060AEA1303D2}" destId="{6CE53AF7-CA59-46B0-805D-0E3E314CA5D5}" srcOrd="1" destOrd="0" presId="urn:microsoft.com/office/officeart/2016/7/layout/HexagonTimeline"/>
    <dgm:cxn modelId="{ABEDFFD8-3F39-49DC-B108-BC47715FA140}" type="presParOf" srcId="{0B54D27A-D458-4E75-BE8D-060AEA1303D2}" destId="{F0801F17-F82F-4489-9194-53174BECCE06}" srcOrd="2" destOrd="0" presId="urn:microsoft.com/office/officeart/2016/7/layout/HexagonTimeline"/>
    <dgm:cxn modelId="{70434C99-5B8F-4FA5-B525-DF16A42B3A9C}" type="presParOf" srcId="{0B54D27A-D458-4E75-BE8D-060AEA1303D2}" destId="{5119FD5A-BB2B-49C9-AA9C-8CF3F0AD25CF}" srcOrd="3" destOrd="0" presId="urn:microsoft.com/office/officeart/2016/7/layout/HexagonTimeline"/>
    <dgm:cxn modelId="{5D8898D7-3BEE-4201-9C39-3F94F45B670D}" type="presParOf" srcId="{0B54D27A-D458-4E75-BE8D-060AEA1303D2}" destId="{24A44BB8-E330-4650-88EA-42D05E5F16A5}" srcOrd="4" destOrd="0" presId="urn:microsoft.com/office/officeart/2016/7/layout/HexagonTimeline"/>
    <dgm:cxn modelId="{7DE67E7A-85AF-4277-965F-603DB6FA033C}" type="presParOf" srcId="{48E83184-C496-4399-9D85-27AB85B49D9A}" destId="{FA3B50D7-F712-40E6-9E69-6CDA4D5D799F}" srcOrd="3" destOrd="0" presId="urn:microsoft.com/office/officeart/2016/7/layout/HexagonTimeline"/>
    <dgm:cxn modelId="{C149DFD8-A468-4B6D-859B-9978F781CA63}" type="presParOf" srcId="{48E83184-C496-4399-9D85-27AB85B49D9A}" destId="{3E8C2B84-7E56-4C41-898E-EF61F6304EBD}" srcOrd="4" destOrd="0" presId="urn:microsoft.com/office/officeart/2016/7/layout/HexagonTimeline"/>
    <dgm:cxn modelId="{6AC840AF-E224-43B2-9C74-8B6D3E46F8E4}" type="presParOf" srcId="{3E8C2B84-7E56-4C41-898E-EF61F6304EBD}" destId="{6AFFF207-6278-4B58-8693-F65177B5E972}" srcOrd="0" destOrd="0" presId="urn:microsoft.com/office/officeart/2016/7/layout/HexagonTimeline"/>
    <dgm:cxn modelId="{1540BCAB-973B-4A17-BCFB-23B1EB8601EC}" type="presParOf" srcId="{3E8C2B84-7E56-4C41-898E-EF61F6304EBD}" destId="{46AB8B82-1CB0-4C3C-9DCD-481312DA9163}" srcOrd="1" destOrd="0" presId="urn:microsoft.com/office/officeart/2016/7/layout/HexagonTimeline"/>
    <dgm:cxn modelId="{862BDE5B-3038-479C-B3A2-200704586D82}" type="presParOf" srcId="{3E8C2B84-7E56-4C41-898E-EF61F6304EBD}" destId="{A1E9C8AD-F4FE-4B51-8833-B6DA06C3D317}" srcOrd="2" destOrd="0" presId="urn:microsoft.com/office/officeart/2016/7/layout/HexagonTimeline"/>
    <dgm:cxn modelId="{7EE9C604-140D-4836-90E0-B6F779037D85}" type="presParOf" srcId="{3E8C2B84-7E56-4C41-898E-EF61F6304EBD}" destId="{B5C06058-AAF1-415A-A970-7597752041DB}" srcOrd="3" destOrd="0" presId="urn:microsoft.com/office/officeart/2016/7/layout/HexagonTimeline"/>
    <dgm:cxn modelId="{DFA622C0-80D9-464A-A45B-B2B91B3DB2C0}" type="presParOf" srcId="{3E8C2B84-7E56-4C41-898E-EF61F6304EBD}" destId="{B91B8A29-A3C4-437B-BCA8-70A51F33B987}" srcOrd="4" destOrd="0" presId="urn:microsoft.com/office/officeart/2016/7/layout/HexagonTimeline"/>
    <dgm:cxn modelId="{344E8D03-4277-494B-BB79-9F0CAD96FB45}" type="presParOf" srcId="{48E83184-C496-4399-9D85-27AB85B49D9A}" destId="{A8225416-427C-4927-A995-1D0108983D48}" srcOrd="5" destOrd="0" presId="urn:microsoft.com/office/officeart/2016/7/layout/HexagonTimeline"/>
    <dgm:cxn modelId="{ADD8F132-12FC-4FF0-8649-DC624D8A7181}" type="presParOf" srcId="{48E83184-C496-4399-9D85-27AB85B49D9A}" destId="{8DCC06AC-3E9F-4424-9BE3-C2C31C2765F8}" srcOrd="6" destOrd="0" presId="urn:microsoft.com/office/officeart/2016/7/layout/HexagonTimeline"/>
    <dgm:cxn modelId="{6D123819-73A1-4AFA-92AA-5F22A644E1E0}" type="presParOf" srcId="{8DCC06AC-3E9F-4424-9BE3-C2C31C2765F8}" destId="{EAEFE0E1-5CBD-45BC-91A2-7CA543CBE53E}" srcOrd="0" destOrd="0" presId="urn:microsoft.com/office/officeart/2016/7/layout/HexagonTimeline"/>
    <dgm:cxn modelId="{8B095A30-7999-4D66-AF21-E84EEDA2A544}" type="presParOf" srcId="{8DCC06AC-3E9F-4424-9BE3-C2C31C2765F8}" destId="{810363B5-90DA-4BC6-B17B-92D4BAD6D351}" srcOrd="1" destOrd="0" presId="urn:microsoft.com/office/officeart/2016/7/layout/HexagonTimeline"/>
    <dgm:cxn modelId="{1F249539-FDA5-4BA8-84D5-75FFF475D7D0}" type="presParOf" srcId="{8DCC06AC-3E9F-4424-9BE3-C2C31C2765F8}" destId="{168A0DB8-3A0C-43FE-9F1A-62EF3A6A0C19}" srcOrd="2" destOrd="0" presId="urn:microsoft.com/office/officeart/2016/7/layout/HexagonTimeline"/>
    <dgm:cxn modelId="{AA401E0D-0824-455E-867B-16B431332E0B}" type="presParOf" srcId="{8DCC06AC-3E9F-4424-9BE3-C2C31C2765F8}" destId="{A684DC2E-A471-4131-8A80-134A27C8173E}" srcOrd="3" destOrd="0" presId="urn:microsoft.com/office/officeart/2016/7/layout/HexagonTimeline"/>
    <dgm:cxn modelId="{74D9DDA9-CE8F-4A96-ADBE-134C6465E619}" type="presParOf" srcId="{8DCC06AC-3E9F-4424-9BE3-C2C31C2765F8}" destId="{374168EB-B950-436B-B957-EB94517122AD}" srcOrd="4" destOrd="0" presId="urn:microsoft.com/office/officeart/2016/7/layout/HexagonTimeline"/>
    <dgm:cxn modelId="{40BC2AC8-0108-474C-9B34-14ADC25E0FF8}" type="presParOf" srcId="{48E83184-C496-4399-9D85-27AB85B49D9A}" destId="{B462522A-3424-402C-A0A8-796B7E10D7D8}" srcOrd="7" destOrd="0" presId="urn:microsoft.com/office/officeart/2016/7/layout/HexagonTimeline"/>
    <dgm:cxn modelId="{83B467DD-38DA-4167-9F6A-92EB3800DA35}" type="presParOf" srcId="{48E83184-C496-4399-9D85-27AB85B49D9A}" destId="{8E51DF54-677D-4B49-A625-2AEB468330C3}" srcOrd="8" destOrd="0" presId="urn:microsoft.com/office/officeart/2016/7/layout/HexagonTimeline"/>
    <dgm:cxn modelId="{35C5D66E-4C58-4CB5-8E9E-B8B0D0C2C764}" type="presParOf" srcId="{8E51DF54-677D-4B49-A625-2AEB468330C3}" destId="{3A07B996-DE22-4ADA-AFA4-4493456B9AB7}" srcOrd="0" destOrd="0" presId="urn:microsoft.com/office/officeart/2016/7/layout/HexagonTimeline"/>
    <dgm:cxn modelId="{6B965BE5-FD07-48C9-8182-4E335B80C4F6}" type="presParOf" srcId="{8E51DF54-677D-4B49-A625-2AEB468330C3}" destId="{CF07FAFB-6EBB-43D3-8DB9-F582DE6BCE4F}" srcOrd="1" destOrd="0" presId="urn:microsoft.com/office/officeart/2016/7/layout/HexagonTimeline"/>
    <dgm:cxn modelId="{700B0C4F-736E-4F6C-B724-916DF477302B}" type="presParOf" srcId="{8E51DF54-677D-4B49-A625-2AEB468330C3}" destId="{DB9FAE27-45E4-4E6B-B00F-B10F49EC3667}" srcOrd="2" destOrd="0" presId="urn:microsoft.com/office/officeart/2016/7/layout/HexagonTimeline"/>
    <dgm:cxn modelId="{AEE15654-A32C-4F83-A6C6-B7510C88057E}" type="presParOf" srcId="{8E51DF54-677D-4B49-A625-2AEB468330C3}" destId="{E974C6A3-2B35-4E3E-BB2B-5E5F73683915}" srcOrd="3" destOrd="0" presId="urn:microsoft.com/office/officeart/2016/7/layout/HexagonTimeline"/>
    <dgm:cxn modelId="{41036919-B36F-4787-8C8D-791AE6E58DCB}" type="presParOf" srcId="{8E51DF54-677D-4B49-A625-2AEB468330C3}" destId="{3A74E7E6-0121-44DC-91E8-CE6BC4A5C79D}" srcOrd="4" destOrd="0" presId="urn:microsoft.com/office/officeart/2016/7/layout/HexagonTimeline"/>
    <dgm:cxn modelId="{1BE3A974-5CE6-431C-A5DC-23EF778F84FD}" type="presParOf" srcId="{48E83184-C496-4399-9D85-27AB85B49D9A}" destId="{04E1B7F4-C6A8-488B-9FAF-6A60BD721267}" srcOrd="9" destOrd="0" presId="urn:microsoft.com/office/officeart/2016/7/layout/HexagonTimeline"/>
    <dgm:cxn modelId="{B578B0F1-1940-4FFF-81C3-D51A02BBEA29}" type="presParOf" srcId="{48E83184-C496-4399-9D85-27AB85B49D9A}" destId="{56792A4A-4BE0-414B-8626-E9B6B2CFFC6C}" srcOrd="10" destOrd="0" presId="urn:microsoft.com/office/officeart/2016/7/layout/HexagonTimeline"/>
    <dgm:cxn modelId="{2656618B-B755-47BE-AAC3-5D7D6A00D42E}" type="presParOf" srcId="{56792A4A-4BE0-414B-8626-E9B6B2CFFC6C}" destId="{11AD133C-B8F0-4FC7-8E85-F9C9E429B910}" srcOrd="0" destOrd="0" presId="urn:microsoft.com/office/officeart/2016/7/layout/HexagonTimeline"/>
    <dgm:cxn modelId="{CDBE5B29-89AA-4D12-9EAB-2C9682AFE3AB}" type="presParOf" srcId="{56792A4A-4BE0-414B-8626-E9B6B2CFFC6C}" destId="{7A0B3FAC-00F8-48D3-89EA-C58CA4DB031C}" srcOrd="1" destOrd="0" presId="urn:microsoft.com/office/officeart/2016/7/layout/HexagonTimeline"/>
    <dgm:cxn modelId="{8922B547-8B68-488C-B55E-0D8C9572D3F4}" type="presParOf" srcId="{56792A4A-4BE0-414B-8626-E9B6B2CFFC6C}" destId="{860C7DCD-1C89-4624-A057-AAE73E62CAB5}" srcOrd="2" destOrd="0" presId="urn:microsoft.com/office/officeart/2016/7/layout/HexagonTimeline"/>
    <dgm:cxn modelId="{EB111290-40BB-4A1C-8B21-C66E94D14EA4}" type="presParOf" srcId="{56792A4A-4BE0-414B-8626-E9B6B2CFFC6C}" destId="{49022584-BC68-4B7B-AA71-E46ABAABB8A8}" srcOrd="3" destOrd="0" presId="urn:microsoft.com/office/officeart/2016/7/layout/HexagonTimeline"/>
    <dgm:cxn modelId="{42B3C134-2F88-4383-BDBF-FDC16BF0A8B4}" type="presParOf" srcId="{56792A4A-4BE0-414B-8626-E9B6B2CFFC6C}" destId="{7A3A28AB-1E33-45A3-99D4-17CFD70FE02A}"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4CA4AF-ACE2-4389-807E-CD1FD29BACC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09F4B47-9DB8-4A26-852F-8DEADC1DDBEC}">
      <dgm:prSet/>
      <dgm:spPr/>
      <dgm:t>
        <a:bodyPr/>
        <a:lstStyle/>
        <a:p>
          <a:r>
            <a:rPr lang="en-US"/>
            <a:t>John Bandzul-Vice President of Operations</a:t>
          </a:r>
        </a:p>
      </dgm:t>
    </dgm:pt>
    <dgm:pt modelId="{2226B0A9-A4F9-4BE1-8135-4FEA216C797E}" type="parTrans" cxnId="{EBAAB611-D54C-416B-8BC5-B24C713C7799}">
      <dgm:prSet/>
      <dgm:spPr/>
      <dgm:t>
        <a:bodyPr/>
        <a:lstStyle/>
        <a:p>
          <a:endParaRPr lang="en-US"/>
        </a:p>
      </dgm:t>
    </dgm:pt>
    <dgm:pt modelId="{FD8D78A4-7CBD-45EE-9E7A-94806B7A88BB}" type="sibTrans" cxnId="{EBAAB611-D54C-416B-8BC5-B24C713C7799}">
      <dgm:prSet/>
      <dgm:spPr/>
      <dgm:t>
        <a:bodyPr/>
        <a:lstStyle/>
        <a:p>
          <a:endParaRPr lang="en-US"/>
        </a:p>
      </dgm:t>
    </dgm:pt>
    <dgm:pt modelId="{2227B313-DCFD-4F41-8744-C4B856C485F5}">
      <dgm:prSet/>
      <dgm:spPr/>
      <dgm:t>
        <a:bodyPr/>
        <a:lstStyle/>
        <a:p>
          <a:r>
            <a:rPr lang="en-US"/>
            <a:t>Tracey Laflam-Operations Manager-Athens-Clarke/Oconee</a:t>
          </a:r>
        </a:p>
      </dgm:t>
    </dgm:pt>
    <dgm:pt modelId="{CBF81417-783D-42E2-94C5-3C03BD7A2224}" type="parTrans" cxnId="{507C1FED-5527-4E43-9DBA-BED9A615A8B2}">
      <dgm:prSet/>
      <dgm:spPr/>
      <dgm:t>
        <a:bodyPr/>
        <a:lstStyle/>
        <a:p>
          <a:endParaRPr lang="en-US"/>
        </a:p>
      </dgm:t>
    </dgm:pt>
    <dgm:pt modelId="{9A31A95D-43BA-4C7D-91D1-0250AC6D820B}" type="sibTrans" cxnId="{507C1FED-5527-4E43-9DBA-BED9A615A8B2}">
      <dgm:prSet/>
      <dgm:spPr/>
      <dgm:t>
        <a:bodyPr/>
        <a:lstStyle/>
        <a:p>
          <a:endParaRPr lang="en-US"/>
        </a:p>
      </dgm:t>
    </dgm:pt>
    <dgm:pt modelId="{04AD6B81-966F-494B-B2C4-4ADA5327A700}">
      <dgm:prSet/>
      <dgm:spPr/>
      <dgm:t>
        <a:bodyPr/>
        <a:lstStyle/>
        <a:p>
          <a:r>
            <a:rPr lang="en-US"/>
            <a:t>Hailey Brown-Operations Manager-Rockdale-Morgan</a:t>
          </a:r>
        </a:p>
      </dgm:t>
    </dgm:pt>
    <dgm:pt modelId="{221110CE-DDB9-41B8-9043-A64C0ECB7596}" type="parTrans" cxnId="{FE18EA99-914F-4E82-AA87-F5BF15181A2B}">
      <dgm:prSet/>
      <dgm:spPr/>
      <dgm:t>
        <a:bodyPr/>
        <a:lstStyle/>
        <a:p>
          <a:endParaRPr lang="en-US"/>
        </a:p>
      </dgm:t>
    </dgm:pt>
    <dgm:pt modelId="{332227D4-FF1A-4563-B9F8-65C91A403FDD}" type="sibTrans" cxnId="{FE18EA99-914F-4E82-AA87-F5BF15181A2B}">
      <dgm:prSet/>
      <dgm:spPr/>
      <dgm:t>
        <a:bodyPr/>
        <a:lstStyle/>
        <a:p>
          <a:endParaRPr lang="en-US"/>
        </a:p>
      </dgm:t>
    </dgm:pt>
    <dgm:pt modelId="{EF8D035C-34F0-4B44-A0A4-6D73E761B550}">
      <dgm:prSet/>
      <dgm:spPr/>
      <dgm:t>
        <a:bodyPr/>
        <a:lstStyle/>
        <a:p>
          <a:r>
            <a:rPr lang="en-US"/>
            <a:t>Caleb Willis-Communications Manager</a:t>
          </a:r>
        </a:p>
      </dgm:t>
    </dgm:pt>
    <dgm:pt modelId="{CFDA9E0E-D758-4266-AE75-3B54DDA49CCB}" type="parTrans" cxnId="{0C680376-A9CD-4D72-9170-DB6127DD546C}">
      <dgm:prSet/>
      <dgm:spPr/>
      <dgm:t>
        <a:bodyPr/>
        <a:lstStyle/>
        <a:p>
          <a:endParaRPr lang="en-US"/>
        </a:p>
      </dgm:t>
    </dgm:pt>
    <dgm:pt modelId="{BFDC41A7-B07B-4152-B023-DECB3CBAB6FB}" type="sibTrans" cxnId="{0C680376-A9CD-4D72-9170-DB6127DD546C}">
      <dgm:prSet/>
      <dgm:spPr/>
      <dgm:t>
        <a:bodyPr/>
        <a:lstStyle/>
        <a:p>
          <a:endParaRPr lang="en-US"/>
        </a:p>
      </dgm:t>
    </dgm:pt>
    <dgm:pt modelId="{7968B69C-1EB8-4269-987F-0F7F151F5AF2}">
      <dgm:prSet/>
      <dgm:spPr/>
      <dgm:t>
        <a:bodyPr/>
        <a:lstStyle/>
        <a:p>
          <a:r>
            <a:rPr lang="en-US"/>
            <a:t>Kyle Atkins- Training Administrator</a:t>
          </a:r>
        </a:p>
      </dgm:t>
    </dgm:pt>
    <dgm:pt modelId="{FD9F1897-1BEC-4E08-B29F-D82A80530D1F}" type="parTrans" cxnId="{CC20417F-CEE1-4F0F-BB2B-6A71ED131CEE}">
      <dgm:prSet/>
      <dgm:spPr/>
      <dgm:t>
        <a:bodyPr/>
        <a:lstStyle/>
        <a:p>
          <a:endParaRPr lang="en-US"/>
        </a:p>
      </dgm:t>
    </dgm:pt>
    <dgm:pt modelId="{5A64FF28-4203-4F61-AD1F-E5C9FA03D7E6}" type="sibTrans" cxnId="{CC20417F-CEE1-4F0F-BB2B-6A71ED131CEE}">
      <dgm:prSet/>
      <dgm:spPr/>
      <dgm:t>
        <a:bodyPr/>
        <a:lstStyle/>
        <a:p>
          <a:endParaRPr lang="en-US"/>
        </a:p>
      </dgm:t>
    </dgm:pt>
    <dgm:pt modelId="{A3A1628E-906B-408F-BCCD-DA06A7A5349A}">
      <dgm:prSet/>
      <dgm:spPr/>
      <dgm:t>
        <a:bodyPr/>
        <a:lstStyle/>
        <a:p>
          <a:r>
            <a:rPr lang="en-US"/>
            <a:t>Riki Delmar-CQ/CI Manager</a:t>
          </a:r>
        </a:p>
      </dgm:t>
    </dgm:pt>
    <dgm:pt modelId="{B032DE01-4691-4669-A274-6D8C71BC5E4C}" type="parTrans" cxnId="{B156A7DF-754F-4C17-9BC5-B54E8CC7295B}">
      <dgm:prSet/>
      <dgm:spPr/>
      <dgm:t>
        <a:bodyPr/>
        <a:lstStyle/>
        <a:p>
          <a:endParaRPr lang="en-US"/>
        </a:p>
      </dgm:t>
    </dgm:pt>
    <dgm:pt modelId="{54F252D6-8165-4B63-8097-719B54B18DA8}" type="sibTrans" cxnId="{B156A7DF-754F-4C17-9BC5-B54E8CC7295B}">
      <dgm:prSet/>
      <dgm:spPr/>
      <dgm:t>
        <a:bodyPr/>
        <a:lstStyle/>
        <a:p>
          <a:endParaRPr lang="en-US"/>
        </a:p>
      </dgm:t>
    </dgm:pt>
    <dgm:pt modelId="{D8CB71D5-637F-454B-B668-0187310E5323}">
      <dgm:prSet/>
      <dgm:spPr/>
      <dgm:t>
        <a:bodyPr/>
        <a:lstStyle/>
        <a:p>
          <a:r>
            <a:rPr lang="en-US"/>
            <a:t>Joy Peppers-DQA Manager</a:t>
          </a:r>
        </a:p>
      </dgm:t>
    </dgm:pt>
    <dgm:pt modelId="{2F6EDA79-275D-4C76-9441-FEE544D37A7C}" type="parTrans" cxnId="{B392757D-7F9D-45CF-8C38-4D6F193D8A6F}">
      <dgm:prSet/>
      <dgm:spPr/>
      <dgm:t>
        <a:bodyPr/>
        <a:lstStyle/>
        <a:p>
          <a:endParaRPr lang="en-US"/>
        </a:p>
      </dgm:t>
    </dgm:pt>
    <dgm:pt modelId="{B396ECFF-47F5-490D-9519-4BACC0A11B08}" type="sibTrans" cxnId="{B392757D-7F9D-45CF-8C38-4D6F193D8A6F}">
      <dgm:prSet/>
      <dgm:spPr/>
      <dgm:t>
        <a:bodyPr/>
        <a:lstStyle/>
        <a:p>
          <a:endParaRPr lang="en-US"/>
        </a:p>
      </dgm:t>
    </dgm:pt>
    <dgm:pt modelId="{3C0E7818-B155-436B-B4D9-94D25418CDFF}" type="pres">
      <dgm:prSet presAssocID="{F64CA4AF-ACE2-4389-807E-CD1FD29BACC2}" presName="vert0" presStyleCnt="0">
        <dgm:presLayoutVars>
          <dgm:dir/>
          <dgm:animOne val="branch"/>
          <dgm:animLvl val="lvl"/>
        </dgm:presLayoutVars>
      </dgm:prSet>
      <dgm:spPr/>
    </dgm:pt>
    <dgm:pt modelId="{10009820-2A26-4AE6-A552-E5914DB6869F}" type="pres">
      <dgm:prSet presAssocID="{309F4B47-9DB8-4A26-852F-8DEADC1DDBEC}" presName="thickLine" presStyleLbl="alignNode1" presStyleIdx="0" presStyleCnt="7"/>
      <dgm:spPr/>
    </dgm:pt>
    <dgm:pt modelId="{44C4D904-C3C0-4D91-8BB5-A249F7633775}" type="pres">
      <dgm:prSet presAssocID="{309F4B47-9DB8-4A26-852F-8DEADC1DDBEC}" presName="horz1" presStyleCnt="0"/>
      <dgm:spPr/>
    </dgm:pt>
    <dgm:pt modelId="{D54934CD-EC74-449F-8A20-91294B4A9262}" type="pres">
      <dgm:prSet presAssocID="{309F4B47-9DB8-4A26-852F-8DEADC1DDBEC}" presName="tx1" presStyleLbl="revTx" presStyleIdx="0" presStyleCnt="7"/>
      <dgm:spPr/>
    </dgm:pt>
    <dgm:pt modelId="{C0891D9E-AA4A-48ED-A2B0-849A437EC509}" type="pres">
      <dgm:prSet presAssocID="{309F4B47-9DB8-4A26-852F-8DEADC1DDBEC}" presName="vert1" presStyleCnt="0"/>
      <dgm:spPr/>
    </dgm:pt>
    <dgm:pt modelId="{0B300A45-8268-451B-BFC5-432835822C29}" type="pres">
      <dgm:prSet presAssocID="{2227B313-DCFD-4F41-8744-C4B856C485F5}" presName="thickLine" presStyleLbl="alignNode1" presStyleIdx="1" presStyleCnt="7"/>
      <dgm:spPr/>
    </dgm:pt>
    <dgm:pt modelId="{B7B1CEA3-659E-4EB4-BC8C-A8BDA304BA6A}" type="pres">
      <dgm:prSet presAssocID="{2227B313-DCFD-4F41-8744-C4B856C485F5}" presName="horz1" presStyleCnt="0"/>
      <dgm:spPr/>
    </dgm:pt>
    <dgm:pt modelId="{D7F73036-7753-4C0C-B585-71774CECB6B7}" type="pres">
      <dgm:prSet presAssocID="{2227B313-DCFD-4F41-8744-C4B856C485F5}" presName="tx1" presStyleLbl="revTx" presStyleIdx="1" presStyleCnt="7"/>
      <dgm:spPr/>
    </dgm:pt>
    <dgm:pt modelId="{681D4365-8D83-4562-9B33-D4D03923A6E6}" type="pres">
      <dgm:prSet presAssocID="{2227B313-DCFD-4F41-8744-C4B856C485F5}" presName="vert1" presStyleCnt="0"/>
      <dgm:spPr/>
    </dgm:pt>
    <dgm:pt modelId="{34BE2854-6B4A-4FAF-A3E0-9BA146485C68}" type="pres">
      <dgm:prSet presAssocID="{04AD6B81-966F-494B-B2C4-4ADA5327A700}" presName="thickLine" presStyleLbl="alignNode1" presStyleIdx="2" presStyleCnt="7"/>
      <dgm:spPr/>
    </dgm:pt>
    <dgm:pt modelId="{566C389D-96F9-4F51-B884-A7D89DAEB6A2}" type="pres">
      <dgm:prSet presAssocID="{04AD6B81-966F-494B-B2C4-4ADA5327A700}" presName="horz1" presStyleCnt="0"/>
      <dgm:spPr/>
    </dgm:pt>
    <dgm:pt modelId="{FC45B60D-7FF1-4F84-85B0-244C1AED4BF7}" type="pres">
      <dgm:prSet presAssocID="{04AD6B81-966F-494B-B2C4-4ADA5327A700}" presName="tx1" presStyleLbl="revTx" presStyleIdx="2" presStyleCnt="7"/>
      <dgm:spPr/>
    </dgm:pt>
    <dgm:pt modelId="{5D6BBA04-C73D-46B3-9FCB-B656164C8D9F}" type="pres">
      <dgm:prSet presAssocID="{04AD6B81-966F-494B-B2C4-4ADA5327A700}" presName="vert1" presStyleCnt="0"/>
      <dgm:spPr/>
    </dgm:pt>
    <dgm:pt modelId="{BFAB270C-7EEA-498B-98D3-42607323A44A}" type="pres">
      <dgm:prSet presAssocID="{EF8D035C-34F0-4B44-A0A4-6D73E761B550}" presName="thickLine" presStyleLbl="alignNode1" presStyleIdx="3" presStyleCnt="7"/>
      <dgm:spPr/>
    </dgm:pt>
    <dgm:pt modelId="{72FD9519-FC2F-4C5E-A9FD-497188CCAF6E}" type="pres">
      <dgm:prSet presAssocID="{EF8D035C-34F0-4B44-A0A4-6D73E761B550}" presName="horz1" presStyleCnt="0"/>
      <dgm:spPr/>
    </dgm:pt>
    <dgm:pt modelId="{C2DD1BD4-DBC2-40B1-9E11-1D0AB76B4DB5}" type="pres">
      <dgm:prSet presAssocID="{EF8D035C-34F0-4B44-A0A4-6D73E761B550}" presName="tx1" presStyleLbl="revTx" presStyleIdx="3" presStyleCnt="7"/>
      <dgm:spPr/>
    </dgm:pt>
    <dgm:pt modelId="{F65FC41A-57EE-4E19-9C04-18460D78C4CA}" type="pres">
      <dgm:prSet presAssocID="{EF8D035C-34F0-4B44-A0A4-6D73E761B550}" presName="vert1" presStyleCnt="0"/>
      <dgm:spPr/>
    </dgm:pt>
    <dgm:pt modelId="{0FFAC350-05F9-4600-A075-8277B047FD99}" type="pres">
      <dgm:prSet presAssocID="{7968B69C-1EB8-4269-987F-0F7F151F5AF2}" presName="thickLine" presStyleLbl="alignNode1" presStyleIdx="4" presStyleCnt="7"/>
      <dgm:spPr/>
    </dgm:pt>
    <dgm:pt modelId="{1828DAAC-B735-44C2-9E01-04A0DDD762F3}" type="pres">
      <dgm:prSet presAssocID="{7968B69C-1EB8-4269-987F-0F7F151F5AF2}" presName="horz1" presStyleCnt="0"/>
      <dgm:spPr/>
    </dgm:pt>
    <dgm:pt modelId="{464F4BEB-A49F-46CB-9F60-BB970B087E07}" type="pres">
      <dgm:prSet presAssocID="{7968B69C-1EB8-4269-987F-0F7F151F5AF2}" presName="tx1" presStyleLbl="revTx" presStyleIdx="4" presStyleCnt="7"/>
      <dgm:spPr/>
    </dgm:pt>
    <dgm:pt modelId="{D3E181AC-EF0B-416C-BBD0-76DB273E0820}" type="pres">
      <dgm:prSet presAssocID="{7968B69C-1EB8-4269-987F-0F7F151F5AF2}" presName="vert1" presStyleCnt="0"/>
      <dgm:spPr/>
    </dgm:pt>
    <dgm:pt modelId="{021AC0DD-0C8A-45D6-869D-2AEC514B560F}" type="pres">
      <dgm:prSet presAssocID="{A3A1628E-906B-408F-BCCD-DA06A7A5349A}" presName="thickLine" presStyleLbl="alignNode1" presStyleIdx="5" presStyleCnt="7"/>
      <dgm:spPr/>
    </dgm:pt>
    <dgm:pt modelId="{49DA7897-EF53-4615-BFC8-44AEEA01092A}" type="pres">
      <dgm:prSet presAssocID="{A3A1628E-906B-408F-BCCD-DA06A7A5349A}" presName="horz1" presStyleCnt="0"/>
      <dgm:spPr/>
    </dgm:pt>
    <dgm:pt modelId="{DD942DB9-6117-4BE6-BC4F-C33FA4430362}" type="pres">
      <dgm:prSet presAssocID="{A3A1628E-906B-408F-BCCD-DA06A7A5349A}" presName="tx1" presStyleLbl="revTx" presStyleIdx="5" presStyleCnt="7"/>
      <dgm:spPr/>
    </dgm:pt>
    <dgm:pt modelId="{B7A70B4C-0054-4167-AFB3-FBBE7E6F23D8}" type="pres">
      <dgm:prSet presAssocID="{A3A1628E-906B-408F-BCCD-DA06A7A5349A}" presName="vert1" presStyleCnt="0"/>
      <dgm:spPr/>
    </dgm:pt>
    <dgm:pt modelId="{5E37AF7A-EEBF-4256-9FB0-B5156E44B28B}" type="pres">
      <dgm:prSet presAssocID="{D8CB71D5-637F-454B-B668-0187310E5323}" presName="thickLine" presStyleLbl="alignNode1" presStyleIdx="6" presStyleCnt="7"/>
      <dgm:spPr/>
    </dgm:pt>
    <dgm:pt modelId="{646C01F1-B7DB-451A-A67A-151820397BAE}" type="pres">
      <dgm:prSet presAssocID="{D8CB71D5-637F-454B-B668-0187310E5323}" presName="horz1" presStyleCnt="0"/>
      <dgm:spPr/>
    </dgm:pt>
    <dgm:pt modelId="{1AE02C6A-0E06-4C86-872F-26DBC38B539E}" type="pres">
      <dgm:prSet presAssocID="{D8CB71D5-637F-454B-B668-0187310E5323}" presName="tx1" presStyleLbl="revTx" presStyleIdx="6" presStyleCnt="7"/>
      <dgm:spPr/>
    </dgm:pt>
    <dgm:pt modelId="{C3D4C52B-EB4E-4565-B317-26E0488B2399}" type="pres">
      <dgm:prSet presAssocID="{D8CB71D5-637F-454B-B668-0187310E5323}" presName="vert1" presStyleCnt="0"/>
      <dgm:spPr/>
    </dgm:pt>
  </dgm:ptLst>
  <dgm:cxnLst>
    <dgm:cxn modelId="{EBAAB611-D54C-416B-8BC5-B24C713C7799}" srcId="{F64CA4AF-ACE2-4389-807E-CD1FD29BACC2}" destId="{309F4B47-9DB8-4A26-852F-8DEADC1DDBEC}" srcOrd="0" destOrd="0" parTransId="{2226B0A9-A4F9-4BE1-8135-4FEA216C797E}" sibTransId="{FD8D78A4-7CBD-45EE-9E7A-94806B7A88BB}"/>
    <dgm:cxn modelId="{CE45265F-FD67-4804-80BB-C268C58B31B7}" type="presOf" srcId="{A3A1628E-906B-408F-BCCD-DA06A7A5349A}" destId="{DD942DB9-6117-4BE6-BC4F-C33FA4430362}" srcOrd="0" destOrd="0" presId="urn:microsoft.com/office/officeart/2008/layout/LinedList"/>
    <dgm:cxn modelId="{4926F26D-17FD-4EEA-A77F-1F0A97D1FED5}" type="presOf" srcId="{2227B313-DCFD-4F41-8744-C4B856C485F5}" destId="{D7F73036-7753-4C0C-B585-71774CECB6B7}" srcOrd="0" destOrd="0" presId="urn:microsoft.com/office/officeart/2008/layout/LinedList"/>
    <dgm:cxn modelId="{12350673-13AF-4146-B6D0-0EC05D878947}" type="presOf" srcId="{EF8D035C-34F0-4B44-A0A4-6D73E761B550}" destId="{C2DD1BD4-DBC2-40B1-9E11-1D0AB76B4DB5}" srcOrd="0" destOrd="0" presId="urn:microsoft.com/office/officeart/2008/layout/LinedList"/>
    <dgm:cxn modelId="{ECA50074-855E-489B-8804-613A19D75CDA}" type="presOf" srcId="{04AD6B81-966F-494B-B2C4-4ADA5327A700}" destId="{FC45B60D-7FF1-4F84-85B0-244C1AED4BF7}" srcOrd="0" destOrd="0" presId="urn:microsoft.com/office/officeart/2008/layout/LinedList"/>
    <dgm:cxn modelId="{0C680376-A9CD-4D72-9170-DB6127DD546C}" srcId="{F64CA4AF-ACE2-4389-807E-CD1FD29BACC2}" destId="{EF8D035C-34F0-4B44-A0A4-6D73E761B550}" srcOrd="3" destOrd="0" parTransId="{CFDA9E0E-D758-4266-AE75-3B54DDA49CCB}" sibTransId="{BFDC41A7-B07B-4152-B023-DECB3CBAB6FB}"/>
    <dgm:cxn modelId="{1647627C-4712-47C2-B435-0C15EBC2D883}" type="presOf" srcId="{309F4B47-9DB8-4A26-852F-8DEADC1DDBEC}" destId="{D54934CD-EC74-449F-8A20-91294B4A9262}" srcOrd="0" destOrd="0" presId="urn:microsoft.com/office/officeart/2008/layout/LinedList"/>
    <dgm:cxn modelId="{B392757D-7F9D-45CF-8C38-4D6F193D8A6F}" srcId="{F64CA4AF-ACE2-4389-807E-CD1FD29BACC2}" destId="{D8CB71D5-637F-454B-B668-0187310E5323}" srcOrd="6" destOrd="0" parTransId="{2F6EDA79-275D-4C76-9441-FEE544D37A7C}" sibTransId="{B396ECFF-47F5-490D-9519-4BACC0A11B08}"/>
    <dgm:cxn modelId="{CC20417F-CEE1-4F0F-BB2B-6A71ED131CEE}" srcId="{F64CA4AF-ACE2-4389-807E-CD1FD29BACC2}" destId="{7968B69C-1EB8-4269-987F-0F7F151F5AF2}" srcOrd="4" destOrd="0" parTransId="{FD9F1897-1BEC-4E08-B29F-D82A80530D1F}" sibTransId="{5A64FF28-4203-4F61-AD1F-E5C9FA03D7E6}"/>
    <dgm:cxn modelId="{FE18EA99-914F-4E82-AA87-F5BF15181A2B}" srcId="{F64CA4AF-ACE2-4389-807E-CD1FD29BACC2}" destId="{04AD6B81-966F-494B-B2C4-4ADA5327A700}" srcOrd="2" destOrd="0" parTransId="{221110CE-DDB9-41B8-9043-A64C0ECB7596}" sibTransId="{332227D4-FF1A-4563-B9F8-65C91A403FDD}"/>
    <dgm:cxn modelId="{28C7E4BF-0DF2-4A90-BDB6-26F9B086A594}" type="presOf" srcId="{F64CA4AF-ACE2-4389-807E-CD1FD29BACC2}" destId="{3C0E7818-B155-436B-B4D9-94D25418CDFF}" srcOrd="0" destOrd="0" presId="urn:microsoft.com/office/officeart/2008/layout/LinedList"/>
    <dgm:cxn modelId="{7EEC19CD-9E35-4511-928F-935D5B59E3BF}" type="presOf" srcId="{D8CB71D5-637F-454B-B668-0187310E5323}" destId="{1AE02C6A-0E06-4C86-872F-26DBC38B539E}" srcOrd="0" destOrd="0" presId="urn:microsoft.com/office/officeart/2008/layout/LinedList"/>
    <dgm:cxn modelId="{B156A7DF-754F-4C17-9BC5-B54E8CC7295B}" srcId="{F64CA4AF-ACE2-4389-807E-CD1FD29BACC2}" destId="{A3A1628E-906B-408F-BCCD-DA06A7A5349A}" srcOrd="5" destOrd="0" parTransId="{B032DE01-4691-4669-A274-6D8C71BC5E4C}" sibTransId="{54F252D6-8165-4B63-8097-719B54B18DA8}"/>
    <dgm:cxn modelId="{507C1FED-5527-4E43-9DBA-BED9A615A8B2}" srcId="{F64CA4AF-ACE2-4389-807E-CD1FD29BACC2}" destId="{2227B313-DCFD-4F41-8744-C4B856C485F5}" srcOrd="1" destOrd="0" parTransId="{CBF81417-783D-42E2-94C5-3C03BD7A2224}" sibTransId="{9A31A95D-43BA-4C7D-91D1-0250AC6D820B}"/>
    <dgm:cxn modelId="{76BB4BEE-3DB2-4E71-A871-C12EA860B52B}" type="presOf" srcId="{7968B69C-1EB8-4269-987F-0F7F151F5AF2}" destId="{464F4BEB-A49F-46CB-9F60-BB970B087E07}" srcOrd="0" destOrd="0" presId="urn:microsoft.com/office/officeart/2008/layout/LinedList"/>
    <dgm:cxn modelId="{E787527A-087F-4914-9388-CB9EEBF6B82F}" type="presParOf" srcId="{3C0E7818-B155-436B-B4D9-94D25418CDFF}" destId="{10009820-2A26-4AE6-A552-E5914DB6869F}" srcOrd="0" destOrd="0" presId="urn:microsoft.com/office/officeart/2008/layout/LinedList"/>
    <dgm:cxn modelId="{4CB7914E-AF8C-4530-B0E1-A8FA27C92B87}" type="presParOf" srcId="{3C0E7818-B155-436B-B4D9-94D25418CDFF}" destId="{44C4D904-C3C0-4D91-8BB5-A249F7633775}" srcOrd="1" destOrd="0" presId="urn:microsoft.com/office/officeart/2008/layout/LinedList"/>
    <dgm:cxn modelId="{87D7B297-4D1B-449B-97EC-3F1C7E5D1449}" type="presParOf" srcId="{44C4D904-C3C0-4D91-8BB5-A249F7633775}" destId="{D54934CD-EC74-449F-8A20-91294B4A9262}" srcOrd="0" destOrd="0" presId="urn:microsoft.com/office/officeart/2008/layout/LinedList"/>
    <dgm:cxn modelId="{788E1E9A-DD50-4503-9A8B-FD41A6834FE5}" type="presParOf" srcId="{44C4D904-C3C0-4D91-8BB5-A249F7633775}" destId="{C0891D9E-AA4A-48ED-A2B0-849A437EC509}" srcOrd="1" destOrd="0" presId="urn:microsoft.com/office/officeart/2008/layout/LinedList"/>
    <dgm:cxn modelId="{DDDDEB5C-327C-46C7-9DD1-03BC84749B64}" type="presParOf" srcId="{3C0E7818-B155-436B-B4D9-94D25418CDFF}" destId="{0B300A45-8268-451B-BFC5-432835822C29}" srcOrd="2" destOrd="0" presId="urn:microsoft.com/office/officeart/2008/layout/LinedList"/>
    <dgm:cxn modelId="{FD2355AF-7528-4A1E-8DBD-7CE5F3F9A297}" type="presParOf" srcId="{3C0E7818-B155-436B-B4D9-94D25418CDFF}" destId="{B7B1CEA3-659E-4EB4-BC8C-A8BDA304BA6A}" srcOrd="3" destOrd="0" presId="urn:microsoft.com/office/officeart/2008/layout/LinedList"/>
    <dgm:cxn modelId="{1E4FDD4E-7C50-4890-B1D6-B9D0E1C9EE0E}" type="presParOf" srcId="{B7B1CEA3-659E-4EB4-BC8C-A8BDA304BA6A}" destId="{D7F73036-7753-4C0C-B585-71774CECB6B7}" srcOrd="0" destOrd="0" presId="urn:microsoft.com/office/officeart/2008/layout/LinedList"/>
    <dgm:cxn modelId="{688FDE8A-6793-4CB2-B06B-4DAB18647B33}" type="presParOf" srcId="{B7B1CEA3-659E-4EB4-BC8C-A8BDA304BA6A}" destId="{681D4365-8D83-4562-9B33-D4D03923A6E6}" srcOrd="1" destOrd="0" presId="urn:microsoft.com/office/officeart/2008/layout/LinedList"/>
    <dgm:cxn modelId="{4904FB1E-015C-47C3-8FBB-399E95116399}" type="presParOf" srcId="{3C0E7818-B155-436B-B4D9-94D25418CDFF}" destId="{34BE2854-6B4A-4FAF-A3E0-9BA146485C68}" srcOrd="4" destOrd="0" presId="urn:microsoft.com/office/officeart/2008/layout/LinedList"/>
    <dgm:cxn modelId="{939185C2-5541-41FC-8095-07734072C1DE}" type="presParOf" srcId="{3C0E7818-B155-436B-B4D9-94D25418CDFF}" destId="{566C389D-96F9-4F51-B884-A7D89DAEB6A2}" srcOrd="5" destOrd="0" presId="urn:microsoft.com/office/officeart/2008/layout/LinedList"/>
    <dgm:cxn modelId="{326225E1-AB38-4C0B-8260-2478320875B8}" type="presParOf" srcId="{566C389D-96F9-4F51-B884-A7D89DAEB6A2}" destId="{FC45B60D-7FF1-4F84-85B0-244C1AED4BF7}" srcOrd="0" destOrd="0" presId="urn:microsoft.com/office/officeart/2008/layout/LinedList"/>
    <dgm:cxn modelId="{F62D17DA-3184-47CA-987E-10E5D6EA7BC1}" type="presParOf" srcId="{566C389D-96F9-4F51-B884-A7D89DAEB6A2}" destId="{5D6BBA04-C73D-46B3-9FCB-B656164C8D9F}" srcOrd="1" destOrd="0" presId="urn:microsoft.com/office/officeart/2008/layout/LinedList"/>
    <dgm:cxn modelId="{F74B14EE-D1FE-47BF-AC90-FEE9805D9F78}" type="presParOf" srcId="{3C0E7818-B155-436B-B4D9-94D25418CDFF}" destId="{BFAB270C-7EEA-498B-98D3-42607323A44A}" srcOrd="6" destOrd="0" presId="urn:microsoft.com/office/officeart/2008/layout/LinedList"/>
    <dgm:cxn modelId="{F58337E8-D1BF-4FC9-BC53-A7292AF0D26C}" type="presParOf" srcId="{3C0E7818-B155-436B-B4D9-94D25418CDFF}" destId="{72FD9519-FC2F-4C5E-A9FD-497188CCAF6E}" srcOrd="7" destOrd="0" presId="urn:microsoft.com/office/officeart/2008/layout/LinedList"/>
    <dgm:cxn modelId="{E8E2A068-8900-46DD-8456-FCF74FFB549D}" type="presParOf" srcId="{72FD9519-FC2F-4C5E-A9FD-497188CCAF6E}" destId="{C2DD1BD4-DBC2-40B1-9E11-1D0AB76B4DB5}" srcOrd="0" destOrd="0" presId="urn:microsoft.com/office/officeart/2008/layout/LinedList"/>
    <dgm:cxn modelId="{0034E092-7755-4509-A02C-3AE36C8A15E9}" type="presParOf" srcId="{72FD9519-FC2F-4C5E-A9FD-497188CCAF6E}" destId="{F65FC41A-57EE-4E19-9C04-18460D78C4CA}" srcOrd="1" destOrd="0" presId="urn:microsoft.com/office/officeart/2008/layout/LinedList"/>
    <dgm:cxn modelId="{E0F04FE4-6B15-41A6-A3DC-A11BE72F65DD}" type="presParOf" srcId="{3C0E7818-B155-436B-B4D9-94D25418CDFF}" destId="{0FFAC350-05F9-4600-A075-8277B047FD99}" srcOrd="8" destOrd="0" presId="urn:microsoft.com/office/officeart/2008/layout/LinedList"/>
    <dgm:cxn modelId="{D6A8E3F7-1521-41BF-AEC4-160FEE3DF99B}" type="presParOf" srcId="{3C0E7818-B155-436B-B4D9-94D25418CDFF}" destId="{1828DAAC-B735-44C2-9E01-04A0DDD762F3}" srcOrd="9" destOrd="0" presId="urn:microsoft.com/office/officeart/2008/layout/LinedList"/>
    <dgm:cxn modelId="{187A7E83-95BC-44E5-BCAC-F723221BAE0E}" type="presParOf" srcId="{1828DAAC-B735-44C2-9E01-04A0DDD762F3}" destId="{464F4BEB-A49F-46CB-9F60-BB970B087E07}" srcOrd="0" destOrd="0" presId="urn:microsoft.com/office/officeart/2008/layout/LinedList"/>
    <dgm:cxn modelId="{9952533D-7681-4A67-8C44-0AFD504F8948}" type="presParOf" srcId="{1828DAAC-B735-44C2-9E01-04A0DDD762F3}" destId="{D3E181AC-EF0B-416C-BBD0-76DB273E0820}" srcOrd="1" destOrd="0" presId="urn:microsoft.com/office/officeart/2008/layout/LinedList"/>
    <dgm:cxn modelId="{9CC6A5C0-1143-4AB8-9C77-420FE8C01F62}" type="presParOf" srcId="{3C0E7818-B155-436B-B4D9-94D25418CDFF}" destId="{021AC0DD-0C8A-45D6-869D-2AEC514B560F}" srcOrd="10" destOrd="0" presId="urn:microsoft.com/office/officeart/2008/layout/LinedList"/>
    <dgm:cxn modelId="{F6F77736-680B-4500-925A-8CDE96148685}" type="presParOf" srcId="{3C0E7818-B155-436B-B4D9-94D25418CDFF}" destId="{49DA7897-EF53-4615-BFC8-44AEEA01092A}" srcOrd="11" destOrd="0" presId="urn:microsoft.com/office/officeart/2008/layout/LinedList"/>
    <dgm:cxn modelId="{37C7E01E-1E7A-4052-8687-A0CEC2512A14}" type="presParOf" srcId="{49DA7897-EF53-4615-BFC8-44AEEA01092A}" destId="{DD942DB9-6117-4BE6-BC4F-C33FA4430362}" srcOrd="0" destOrd="0" presId="urn:microsoft.com/office/officeart/2008/layout/LinedList"/>
    <dgm:cxn modelId="{4BBCDC27-B16B-4456-A7A4-160C6EE0CCE4}" type="presParOf" srcId="{49DA7897-EF53-4615-BFC8-44AEEA01092A}" destId="{B7A70B4C-0054-4167-AFB3-FBBE7E6F23D8}" srcOrd="1" destOrd="0" presId="urn:microsoft.com/office/officeart/2008/layout/LinedList"/>
    <dgm:cxn modelId="{30BB3A01-580E-415A-A770-61D0F83C8B65}" type="presParOf" srcId="{3C0E7818-B155-436B-B4D9-94D25418CDFF}" destId="{5E37AF7A-EEBF-4256-9FB0-B5156E44B28B}" srcOrd="12" destOrd="0" presId="urn:microsoft.com/office/officeart/2008/layout/LinedList"/>
    <dgm:cxn modelId="{C7D9C76D-AF69-4747-8538-4B6169B9426B}" type="presParOf" srcId="{3C0E7818-B155-436B-B4D9-94D25418CDFF}" destId="{646C01F1-B7DB-451A-A67A-151820397BAE}" srcOrd="13" destOrd="0" presId="urn:microsoft.com/office/officeart/2008/layout/LinedList"/>
    <dgm:cxn modelId="{FF6805D9-4F49-462D-8EAC-4D6AF6875875}" type="presParOf" srcId="{646C01F1-B7DB-451A-A67A-151820397BAE}" destId="{1AE02C6A-0E06-4C86-872F-26DBC38B539E}" srcOrd="0" destOrd="0" presId="urn:microsoft.com/office/officeart/2008/layout/LinedList"/>
    <dgm:cxn modelId="{6ABFF74E-6CA6-41F6-94B2-943652BB0726}" type="presParOf" srcId="{646C01F1-B7DB-451A-A67A-151820397BAE}" destId="{C3D4C52B-EB4E-4565-B317-26E0488B239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5968B-3056-405A-A7AD-E96CEA12ED5B}"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F4D211B6-695F-47D1-A19D-F51954218B67}">
      <dgm:prSet/>
      <dgm:spPr/>
      <dgm:t>
        <a:bodyPr/>
        <a:lstStyle/>
        <a:p>
          <a:r>
            <a:rPr lang="en-US"/>
            <a:t>4,111calls for service received</a:t>
          </a:r>
        </a:p>
      </dgm:t>
    </dgm:pt>
    <dgm:pt modelId="{C771F273-2126-4064-ADE6-62B2BBBF4BA5}" type="parTrans" cxnId="{6A22185A-357D-4A71-988E-00D433E4A04B}">
      <dgm:prSet/>
      <dgm:spPr/>
      <dgm:t>
        <a:bodyPr/>
        <a:lstStyle/>
        <a:p>
          <a:endParaRPr lang="en-US"/>
        </a:p>
      </dgm:t>
    </dgm:pt>
    <dgm:pt modelId="{2CF0912E-BEFE-4998-A691-7BDAD60DC33D}" type="sibTrans" cxnId="{6A22185A-357D-4A71-988E-00D433E4A04B}">
      <dgm:prSet/>
      <dgm:spPr/>
      <dgm:t>
        <a:bodyPr/>
        <a:lstStyle/>
        <a:p>
          <a:endParaRPr lang="en-US"/>
        </a:p>
      </dgm:t>
    </dgm:pt>
    <dgm:pt modelId="{2F675073-226B-4315-BAEB-E4D842D797AA}">
      <dgm:prSet/>
      <dgm:spPr/>
      <dgm:t>
        <a:bodyPr/>
        <a:lstStyle/>
        <a:p>
          <a:r>
            <a:rPr lang="en-US"/>
            <a:t>2,812 transports</a:t>
          </a:r>
        </a:p>
      </dgm:t>
    </dgm:pt>
    <dgm:pt modelId="{B5BB34A2-9FEF-4AC1-8FB2-0075F5AC99EA}" type="parTrans" cxnId="{4018A804-B087-4747-8D86-EDD44A1C7B3D}">
      <dgm:prSet/>
      <dgm:spPr/>
      <dgm:t>
        <a:bodyPr/>
        <a:lstStyle/>
        <a:p>
          <a:endParaRPr lang="en-US"/>
        </a:p>
      </dgm:t>
    </dgm:pt>
    <dgm:pt modelId="{8ACF57B0-0DC7-489E-9488-E1E192CDE398}" type="sibTrans" cxnId="{4018A804-B087-4747-8D86-EDD44A1C7B3D}">
      <dgm:prSet/>
      <dgm:spPr/>
      <dgm:t>
        <a:bodyPr/>
        <a:lstStyle/>
        <a:p>
          <a:endParaRPr lang="en-US"/>
        </a:p>
      </dgm:t>
    </dgm:pt>
    <dgm:pt modelId="{41066D01-52F4-4481-B580-D7729F315337}">
      <dgm:prSet/>
      <dgm:spPr/>
      <dgm:t>
        <a:bodyPr/>
        <a:lstStyle/>
        <a:p>
          <a:r>
            <a:rPr lang="en-US"/>
            <a:t>Average P-1 Response Time: 09:06</a:t>
          </a:r>
        </a:p>
      </dgm:t>
    </dgm:pt>
    <dgm:pt modelId="{7E6730E2-E44E-4D83-8FC9-C839F6508BFD}" type="parTrans" cxnId="{06F06980-EED0-45FE-8D30-781D09EEC03A}">
      <dgm:prSet/>
      <dgm:spPr/>
      <dgm:t>
        <a:bodyPr/>
        <a:lstStyle/>
        <a:p>
          <a:endParaRPr lang="en-US"/>
        </a:p>
      </dgm:t>
    </dgm:pt>
    <dgm:pt modelId="{CA1EE863-A389-4243-8008-64C9AF53FC0D}" type="sibTrans" cxnId="{06F06980-EED0-45FE-8D30-781D09EEC03A}">
      <dgm:prSet/>
      <dgm:spPr/>
      <dgm:t>
        <a:bodyPr/>
        <a:lstStyle/>
        <a:p>
          <a:endParaRPr lang="en-US"/>
        </a:p>
      </dgm:t>
    </dgm:pt>
    <dgm:pt modelId="{C9301F97-8740-47B2-96F9-6C62FD186578}">
      <dgm:prSet/>
      <dgm:spPr/>
      <dgm:t>
        <a:bodyPr/>
        <a:lstStyle/>
        <a:p>
          <a:r>
            <a:rPr lang="en-US"/>
            <a:t>Average of all response times (P-1and P-2) 13:45</a:t>
          </a:r>
        </a:p>
      </dgm:t>
    </dgm:pt>
    <dgm:pt modelId="{D3A77C98-00A2-45CD-B565-65DA01C53404}" type="parTrans" cxnId="{5EF54BDE-5AEC-498C-99CF-BE9101846124}">
      <dgm:prSet/>
      <dgm:spPr/>
      <dgm:t>
        <a:bodyPr/>
        <a:lstStyle/>
        <a:p>
          <a:endParaRPr lang="en-US"/>
        </a:p>
      </dgm:t>
    </dgm:pt>
    <dgm:pt modelId="{CA0B3A49-04C9-47AA-B160-ECFB61A5A231}" type="sibTrans" cxnId="{5EF54BDE-5AEC-498C-99CF-BE9101846124}">
      <dgm:prSet/>
      <dgm:spPr/>
      <dgm:t>
        <a:bodyPr/>
        <a:lstStyle/>
        <a:p>
          <a:endParaRPr lang="en-US"/>
        </a:p>
      </dgm:t>
    </dgm:pt>
    <dgm:pt modelId="{38E30AE5-D099-440E-9F04-A623F07A4E01}" type="pres">
      <dgm:prSet presAssocID="{3555968B-3056-405A-A7AD-E96CEA12ED5B}" presName="hierChild1" presStyleCnt="0">
        <dgm:presLayoutVars>
          <dgm:chPref val="1"/>
          <dgm:dir/>
          <dgm:animOne val="branch"/>
          <dgm:animLvl val="lvl"/>
          <dgm:resizeHandles/>
        </dgm:presLayoutVars>
      </dgm:prSet>
      <dgm:spPr/>
    </dgm:pt>
    <dgm:pt modelId="{1F199EA2-725B-4477-9728-4DC4643B609B}" type="pres">
      <dgm:prSet presAssocID="{F4D211B6-695F-47D1-A19D-F51954218B67}" presName="hierRoot1" presStyleCnt="0"/>
      <dgm:spPr/>
    </dgm:pt>
    <dgm:pt modelId="{E4D06DC1-7B77-4B75-89A3-E2158E4B7680}" type="pres">
      <dgm:prSet presAssocID="{F4D211B6-695F-47D1-A19D-F51954218B67}" presName="composite" presStyleCnt="0"/>
      <dgm:spPr/>
    </dgm:pt>
    <dgm:pt modelId="{4D11676A-AC27-45AD-A654-677EA718CEED}" type="pres">
      <dgm:prSet presAssocID="{F4D211B6-695F-47D1-A19D-F51954218B67}" presName="background" presStyleLbl="node0" presStyleIdx="0" presStyleCnt="4"/>
      <dgm:spPr/>
    </dgm:pt>
    <dgm:pt modelId="{A7FFF9B4-BBA0-41FE-AE33-38F410D2EBCA}" type="pres">
      <dgm:prSet presAssocID="{F4D211B6-695F-47D1-A19D-F51954218B67}" presName="text" presStyleLbl="fgAcc0" presStyleIdx="0" presStyleCnt="4">
        <dgm:presLayoutVars>
          <dgm:chPref val="3"/>
        </dgm:presLayoutVars>
      </dgm:prSet>
      <dgm:spPr/>
    </dgm:pt>
    <dgm:pt modelId="{7A152FBF-0FC4-40AC-BE20-3C333A329DF6}" type="pres">
      <dgm:prSet presAssocID="{F4D211B6-695F-47D1-A19D-F51954218B67}" presName="hierChild2" presStyleCnt="0"/>
      <dgm:spPr/>
    </dgm:pt>
    <dgm:pt modelId="{6F986738-BF5F-499B-B3A0-B54E8F0936D0}" type="pres">
      <dgm:prSet presAssocID="{2F675073-226B-4315-BAEB-E4D842D797AA}" presName="hierRoot1" presStyleCnt="0"/>
      <dgm:spPr/>
    </dgm:pt>
    <dgm:pt modelId="{974BA217-9566-475B-AF07-DDA2B6F9B63C}" type="pres">
      <dgm:prSet presAssocID="{2F675073-226B-4315-BAEB-E4D842D797AA}" presName="composite" presStyleCnt="0"/>
      <dgm:spPr/>
    </dgm:pt>
    <dgm:pt modelId="{AAD51B38-6110-4EE9-B55B-DC34EC3A5217}" type="pres">
      <dgm:prSet presAssocID="{2F675073-226B-4315-BAEB-E4D842D797AA}" presName="background" presStyleLbl="node0" presStyleIdx="1" presStyleCnt="4"/>
      <dgm:spPr/>
    </dgm:pt>
    <dgm:pt modelId="{238F4AC1-F0D3-4665-87C8-6E6F58EF023C}" type="pres">
      <dgm:prSet presAssocID="{2F675073-226B-4315-BAEB-E4D842D797AA}" presName="text" presStyleLbl="fgAcc0" presStyleIdx="1" presStyleCnt="4">
        <dgm:presLayoutVars>
          <dgm:chPref val="3"/>
        </dgm:presLayoutVars>
      </dgm:prSet>
      <dgm:spPr/>
    </dgm:pt>
    <dgm:pt modelId="{6E1C4A89-5CBA-4D2D-AEB1-47327D8A573A}" type="pres">
      <dgm:prSet presAssocID="{2F675073-226B-4315-BAEB-E4D842D797AA}" presName="hierChild2" presStyleCnt="0"/>
      <dgm:spPr/>
    </dgm:pt>
    <dgm:pt modelId="{B1DD4B76-B6A8-4F58-A62F-5CE4CFC92F3C}" type="pres">
      <dgm:prSet presAssocID="{41066D01-52F4-4481-B580-D7729F315337}" presName="hierRoot1" presStyleCnt="0"/>
      <dgm:spPr/>
    </dgm:pt>
    <dgm:pt modelId="{BA59ACC6-65F9-423A-842A-6FC4C412E287}" type="pres">
      <dgm:prSet presAssocID="{41066D01-52F4-4481-B580-D7729F315337}" presName="composite" presStyleCnt="0"/>
      <dgm:spPr/>
    </dgm:pt>
    <dgm:pt modelId="{A68184ED-820D-4F4D-AAEA-6BDB03467D03}" type="pres">
      <dgm:prSet presAssocID="{41066D01-52F4-4481-B580-D7729F315337}" presName="background" presStyleLbl="node0" presStyleIdx="2" presStyleCnt="4"/>
      <dgm:spPr/>
    </dgm:pt>
    <dgm:pt modelId="{0C638399-7923-49ED-9C79-428709DCE25A}" type="pres">
      <dgm:prSet presAssocID="{41066D01-52F4-4481-B580-D7729F315337}" presName="text" presStyleLbl="fgAcc0" presStyleIdx="2" presStyleCnt="4">
        <dgm:presLayoutVars>
          <dgm:chPref val="3"/>
        </dgm:presLayoutVars>
      </dgm:prSet>
      <dgm:spPr/>
    </dgm:pt>
    <dgm:pt modelId="{9516F6B6-3057-4831-AFA8-BCDEBD7B3459}" type="pres">
      <dgm:prSet presAssocID="{41066D01-52F4-4481-B580-D7729F315337}" presName="hierChild2" presStyleCnt="0"/>
      <dgm:spPr/>
    </dgm:pt>
    <dgm:pt modelId="{AD4BA458-21E2-4151-B3DC-5B6772510D9E}" type="pres">
      <dgm:prSet presAssocID="{C9301F97-8740-47B2-96F9-6C62FD186578}" presName="hierRoot1" presStyleCnt="0"/>
      <dgm:spPr/>
    </dgm:pt>
    <dgm:pt modelId="{B2EA260A-D7F9-46A7-98E9-6BC5730843E8}" type="pres">
      <dgm:prSet presAssocID="{C9301F97-8740-47B2-96F9-6C62FD186578}" presName="composite" presStyleCnt="0"/>
      <dgm:spPr/>
    </dgm:pt>
    <dgm:pt modelId="{8AB760D2-0B3D-4D3A-96AC-24EDE3B1ED91}" type="pres">
      <dgm:prSet presAssocID="{C9301F97-8740-47B2-96F9-6C62FD186578}" presName="background" presStyleLbl="node0" presStyleIdx="3" presStyleCnt="4"/>
      <dgm:spPr/>
    </dgm:pt>
    <dgm:pt modelId="{59AD19F0-A36B-4B0D-86D1-6DC262224BBD}" type="pres">
      <dgm:prSet presAssocID="{C9301F97-8740-47B2-96F9-6C62FD186578}" presName="text" presStyleLbl="fgAcc0" presStyleIdx="3" presStyleCnt="4">
        <dgm:presLayoutVars>
          <dgm:chPref val="3"/>
        </dgm:presLayoutVars>
      </dgm:prSet>
      <dgm:spPr/>
    </dgm:pt>
    <dgm:pt modelId="{257154F3-13A2-46A5-9F59-37316C5CEA52}" type="pres">
      <dgm:prSet presAssocID="{C9301F97-8740-47B2-96F9-6C62FD186578}" presName="hierChild2" presStyleCnt="0"/>
      <dgm:spPr/>
    </dgm:pt>
  </dgm:ptLst>
  <dgm:cxnLst>
    <dgm:cxn modelId="{4018A804-B087-4747-8D86-EDD44A1C7B3D}" srcId="{3555968B-3056-405A-A7AD-E96CEA12ED5B}" destId="{2F675073-226B-4315-BAEB-E4D842D797AA}" srcOrd="1" destOrd="0" parTransId="{B5BB34A2-9FEF-4AC1-8FB2-0075F5AC99EA}" sibTransId="{8ACF57B0-0DC7-489E-9488-E1E192CDE398}"/>
    <dgm:cxn modelId="{E1D25826-EF7A-4BC2-89D1-2149E197ABD8}" type="presOf" srcId="{F4D211B6-695F-47D1-A19D-F51954218B67}" destId="{A7FFF9B4-BBA0-41FE-AE33-38F410D2EBCA}" srcOrd="0" destOrd="0" presId="urn:microsoft.com/office/officeart/2005/8/layout/hierarchy1"/>
    <dgm:cxn modelId="{6239353C-323E-43E1-ADBF-E71B5746FE6A}" type="presOf" srcId="{2F675073-226B-4315-BAEB-E4D842D797AA}" destId="{238F4AC1-F0D3-4665-87C8-6E6F58EF023C}" srcOrd="0" destOrd="0" presId="urn:microsoft.com/office/officeart/2005/8/layout/hierarchy1"/>
    <dgm:cxn modelId="{5015E262-DE3A-4110-9961-425ABAF94465}" type="presOf" srcId="{41066D01-52F4-4481-B580-D7729F315337}" destId="{0C638399-7923-49ED-9C79-428709DCE25A}" srcOrd="0" destOrd="0" presId="urn:microsoft.com/office/officeart/2005/8/layout/hierarchy1"/>
    <dgm:cxn modelId="{9C35DA68-A95E-46FE-AA11-46C40CD92480}" type="presOf" srcId="{C9301F97-8740-47B2-96F9-6C62FD186578}" destId="{59AD19F0-A36B-4B0D-86D1-6DC262224BBD}" srcOrd="0" destOrd="0" presId="urn:microsoft.com/office/officeart/2005/8/layout/hierarchy1"/>
    <dgm:cxn modelId="{6A22185A-357D-4A71-988E-00D433E4A04B}" srcId="{3555968B-3056-405A-A7AD-E96CEA12ED5B}" destId="{F4D211B6-695F-47D1-A19D-F51954218B67}" srcOrd="0" destOrd="0" parTransId="{C771F273-2126-4064-ADE6-62B2BBBF4BA5}" sibTransId="{2CF0912E-BEFE-4998-A691-7BDAD60DC33D}"/>
    <dgm:cxn modelId="{06F06980-EED0-45FE-8D30-781D09EEC03A}" srcId="{3555968B-3056-405A-A7AD-E96CEA12ED5B}" destId="{41066D01-52F4-4481-B580-D7729F315337}" srcOrd="2" destOrd="0" parTransId="{7E6730E2-E44E-4D83-8FC9-C839F6508BFD}" sibTransId="{CA1EE863-A389-4243-8008-64C9AF53FC0D}"/>
    <dgm:cxn modelId="{F80716B5-9B21-4644-BE10-79E68BC8B1B6}" type="presOf" srcId="{3555968B-3056-405A-A7AD-E96CEA12ED5B}" destId="{38E30AE5-D099-440E-9F04-A623F07A4E01}" srcOrd="0" destOrd="0" presId="urn:microsoft.com/office/officeart/2005/8/layout/hierarchy1"/>
    <dgm:cxn modelId="{5EF54BDE-5AEC-498C-99CF-BE9101846124}" srcId="{3555968B-3056-405A-A7AD-E96CEA12ED5B}" destId="{C9301F97-8740-47B2-96F9-6C62FD186578}" srcOrd="3" destOrd="0" parTransId="{D3A77C98-00A2-45CD-B565-65DA01C53404}" sibTransId="{CA0B3A49-04C9-47AA-B160-ECFB61A5A231}"/>
    <dgm:cxn modelId="{DA855C96-49B0-48FA-BE6C-BE2575E437C8}" type="presParOf" srcId="{38E30AE5-D099-440E-9F04-A623F07A4E01}" destId="{1F199EA2-725B-4477-9728-4DC4643B609B}" srcOrd="0" destOrd="0" presId="urn:microsoft.com/office/officeart/2005/8/layout/hierarchy1"/>
    <dgm:cxn modelId="{80881E64-AA6B-40F6-AD5D-27910A19FACC}" type="presParOf" srcId="{1F199EA2-725B-4477-9728-4DC4643B609B}" destId="{E4D06DC1-7B77-4B75-89A3-E2158E4B7680}" srcOrd="0" destOrd="0" presId="urn:microsoft.com/office/officeart/2005/8/layout/hierarchy1"/>
    <dgm:cxn modelId="{11D4C785-26A9-426B-AEAC-2BC3E110612C}" type="presParOf" srcId="{E4D06DC1-7B77-4B75-89A3-E2158E4B7680}" destId="{4D11676A-AC27-45AD-A654-677EA718CEED}" srcOrd="0" destOrd="0" presId="urn:microsoft.com/office/officeart/2005/8/layout/hierarchy1"/>
    <dgm:cxn modelId="{441B2036-D4CB-45B3-83C8-7A001D556BB6}" type="presParOf" srcId="{E4D06DC1-7B77-4B75-89A3-E2158E4B7680}" destId="{A7FFF9B4-BBA0-41FE-AE33-38F410D2EBCA}" srcOrd="1" destOrd="0" presId="urn:microsoft.com/office/officeart/2005/8/layout/hierarchy1"/>
    <dgm:cxn modelId="{C6D98992-0DAB-48F7-BA49-3E8561A770B4}" type="presParOf" srcId="{1F199EA2-725B-4477-9728-4DC4643B609B}" destId="{7A152FBF-0FC4-40AC-BE20-3C333A329DF6}" srcOrd="1" destOrd="0" presId="urn:microsoft.com/office/officeart/2005/8/layout/hierarchy1"/>
    <dgm:cxn modelId="{6E3103F2-393A-48EA-96BB-C308FF9C5027}" type="presParOf" srcId="{38E30AE5-D099-440E-9F04-A623F07A4E01}" destId="{6F986738-BF5F-499B-B3A0-B54E8F0936D0}" srcOrd="1" destOrd="0" presId="urn:microsoft.com/office/officeart/2005/8/layout/hierarchy1"/>
    <dgm:cxn modelId="{61FDC80C-438B-46DF-B0A5-258F6DE9931F}" type="presParOf" srcId="{6F986738-BF5F-499B-B3A0-B54E8F0936D0}" destId="{974BA217-9566-475B-AF07-DDA2B6F9B63C}" srcOrd="0" destOrd="0" presId="urn:microsoft.com/office/officeart/2005/8/layout/hierarchy1"/>
    <dgm:cxn modelId="{417199A7-F905-4F2D-9B68-68D87A47AB2D}" type="presParOf" srcId="{974BA217-9566-475B-AF07-DDA2B6F9B63C}" destId="{AAD51B38-6110-4EE9-B55B-DC34EC3A5217}" srcOrd="0" destOrd="0" presId="urn:microsoft.com/office/officeart/2005/8/layout/hierarchy1"/>
    <dgm:cxn modelId="{439C8F6A-73B0-4D40-8864-485785D5EB06}" type="presParOf" srcId="{974BA217-9566-475B-AF07-DDA2B6F9B63C}" destId="{238F4AC1-F0D3-4665-87C8-6E6F58EF023C}" srcOrd="1" destOrd="0" presId="urn:microsoft.com/office/officeart/2005/8/layout/hierarchy1"/>
    <dgm:cxn modelId="{EFB4F91E-00BE-4296-B549-0F491DBFD75F}" type="presParOf" srcId="{6F986738-BF5F-499B-B3A0-B54E8F0936D0}" destId="{6E1C4A89-5CBA-4D2D-AEB1-47327D8A573A}" srcOrd="1" destOrd="0" presId="urn:microsoft.com/office/officeart/2005/8/layout/hierarchy1"/>
    <dgm:cxn modelId="{B3EDAB26-61C8-4E4C-ACCA-20F841B603F2}" type="presParOf" srcId="{38E30AE5-D099-440E-9F04-A623F07A4E01}" destId="{B1DD4B76-B6A8-4F58-A62F-5CE4CFC92F3C}" srcOrd="2" destOrd="0" presId="urn:microsoft.com/office/officeart/2005/8/layout/hierarchy1"/>
    <dgm:cxn modelId="{F0AC2B4A-F40C-49C1-819D-ADF7CF5A834F}" type="presParOf" srcId="{B1DD4B76-B6A8-4F58-A62F-5CE4CFC92F3C}" destId="{BA59ACC6-65F9-423A-842A-6FC4C412E287}" srcOrd="0" destOrd="0" presId="urn:microsoft.com/office/officeart/2005/8/layout/hierarchy1"/>
    <dgm:cxn modelId="{C0F72A44-4D7F-472F-8B96-8AC0A30F5539}" type="presParOf" srcId="{BA59ACC6-65F9-423A-842A-6FC4C412E287}" destId="{A68184ED-820D-4F4D-AAEA-6BDB03467D03}" srcOrd="0" destOrd="0" presId="urn:microsoft.com/office/officeart/2005/8/layout/hierarchy1"/>
    <dgm:cxn modelId="{A61C1A58-E276-429E-B1FB-CCA4184BD6D7}" type="presParOf" srcId="{BA59ACC6-65F9-423A-842A-6FC4C412E287}" destId="{0C638399-7923-49ED-9C79-428709DCE25A}" srcOrd="1" destOrd="0" presId="urn:microsoft.com/office/officeart/2005/8/layout/hierarchy1"/>
    <dgm:cxn modelId="{18522280-79DC-4C26-BC90-E96787263CA8}" type="presParOf" srcId="{B1DD4B76-B6A8-4F58-A62F-5CE4CFC92F3C}" destId="{9516F6B6-3057-4831-AFA8-BCDEBD7B3459}" srcOrd="1" destOrd="0" presId="urn:microsoft.com/office/officeart/2005/8/layout/hierarchy1"/>
    <dgm:cxn modelId="{8F525020-4288-4456-90A5-7A8B3E92020B}" type="presParOf" srcId="{38E30AE5-D099-440E-9F04-A623F07A4E01}" destId="{AD4BA458-21E2-4151-B3DC-5B6772510D9E}" srcOrd="3" destOrd="0" presId="urn:microsoft.com/office/officeart/2005/8/layout/hierarchy1"/>
    <dgm:cxn modelId="{CD2164B4-CE20-4F4D-BB57-E6EB1E5EE8F9}" type="presParOf" srcId="{AD4BA458-21E2-4151-B3DC-5B6772510D9E}" destId="{B2EA260A-D7F9-46A7-98E9-6BC5730843E8}" srcOrd="0" destOrd="0" presId="urn:microsoft.com/office/officeart/2005/8/layout/hierarchy1"/>
    <dgm:cxn modelId="{F5DA3818-8E58-4F48-AB8A-29C9ED5E0263}" type="presParOf" srcId="{B2EA260A-D7F9-46A7-98E9-6BC5730843E8}" destId="{8AB760D2-0B3D-4D3A-96AC-24EDE3B1ED91}" srcOrd="0" destOrd="0" presId="urn:microsoft.com/office/officeart/2005/8/layout/hierarchy1"/>
    <dgm:cxn modelId="{9C0BC038-83AD-4605-A945-F406822711E5}" type="presParOf" srcId="{B2EA260A-D7F9-46A7-98E9-6BC5730843E8}" destId="{59AD19F0-A36B-4B0D-86D1-6DC262224BBD}" srcOrd="1" destOrd="0" presId="urn:microsoft.com/office/officeart/2005/8/layout/hierarchy1"/>
    <dgm:cxn modelId="{0235B3BD-1E60-45EB-A6D5-413DDD276276}" type="presParOf" srcId="{AD4BA458-21E2-4151-B3DC-5B6772510D9E}" destId="{257154F3-13A2-46A5-9F59-37316C5CEA5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99E8C-5DB7-46D8-A751-46B9452A8B65}"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BCC01182-0381-4A06-9C43-D53384A00B08}">
      <dgm:prSet/>
      <dgm:spPr/>
      <dgm:t>
        <a:bodyPr/>
        <a:lstStyle/>
        <a:p>
          <a:r>
            <a:rPr lang="en-US" dirty="0"/>
            <a:t>January-34</a:t>
          </a:r>
        </a:p>
      </dgm:t>
    </dgm:pt>
    <dgm:pt modelId="{9C0E9DDB-F2D4-4F0D-8887-9AD778A8F833}" type="parTrans" cxnId="{9DE84242-9E9F-41F3-AF88-1E3BB2B376EF}">
      <dgm:prSet/>
      <dgm:spPr/>
      <dgm:t>
        <a:bodyPr/>
        <a:lstStyle/>
        <a:p>
          <a:endParaRPr lang="en-US"/>
        </a:p>
      </dgm:t>
    </dgm:pt>
    <dgm:pt modelId="{F336C3B3-6EB8-452F-80EC-C9D0361379B3}" type="sibTrans" cxnId="{9DE84242-9E9F-41F3-AF88-1E3BB2B376EF}">
      <dgm:prSet/>
      <dgm:spPr/>
      <dgm:t>
        <a:bodyPr/>
        <a:lstStyle/>
        <a:p>
          <a:endParaRPr lang="en-US"/>
        </a:p>
      </dgm:t>
    </dgm:pt>
    <dgm:pt modelId="{D8C395C8-2B4E-4682-9660-954D7AFC1915}">
      <dgm:prSet/>
      <dgm:spPr/>
      <dgm:t>
        <a:bodyPr/>
        <a:lstStyle/>
        <a:p>
          <a:r>
            <a:rPr lang="en-US" dirty="0"/>
            <a:t>February-10</a:t>
          </a:r>
        </a:p>
      </dgm:t>
    </dgm:pt>
    <dgm:pt modelId="{F182235C-9E8D-4417-95C7-C7F6CF67A258}" type="parTrans" cxnId="{7BFB6C52-5A0C-4306-BD41-E7385EB1F1F7}">
      <dgm:prSet/>
      <dgm:spPr/>
      <dgm:t>
        <a:bodyPr/>
        <a:lstStyle/>
        <a:p>
          <a:endParaRPr lang="en-US"/>
        </a:p>
      </dgm:t>
    </dgm:pt>
    <dgm:pt modelId="{53907FB8-678B-424F-A4E6-267E0FA9B3B7}" type="sibTrans" cxnId="{7BFB6C52-5A0C-4306-BD41-E7385EB1F1F7}">
      <dgm:prSet/>
      <dgm:spPr/>
      <dgm:t>
        <a:bodyPr/>
        <a:lstStyle/>
        <a:p>
          <a:endParaRPr lang="en-US"/>
        </a:p>
      </dgm:t>
    </dgm:pt>
    <dgm:pt modelId="{0E6CC91D-7698-4800-80B7-F7A5491B3879}">
      <dgm:prSet/>
      <dgm:spPr/>
      <dgm:t>
        <a:bodyPr/>
        <a:lstStyle/>
        <a:p>
          <a:r>
            <a:rPr lang="en-US" dirty="0"/>
            <a:t>March-19</a:t>
          </a:r>
        </a:p>
      </dgm:t>
    </dgm:pt>
    <dgm:pt modelId="{B48917EC-8241-44D0-BA57-5F54303D96E0}" type="parTrans" cxnId="{129F3D35-62E4-4837-A72A-431C5C73E3A6}">
      <dgm:prSet/>
      <dgm:spPr/>
      <dgm:t>
        <a:bodyPr/>
        <a:lstStyle/>
        <a:p>
          <a:endParaRPr lang="en-US"/>
        </a:p>
      </dgm:t>
    </dgm:pt>
    <dgm:pt modelId="{F1B80D33-6D46-470A-B845-25460AD6E1B2}" type="sibTrans" cxnId="{129F3D35-62E4-4837-A72A-431C5C73E3A6}">
      <dgm:prSet/>
      <dgm:spPr/>
      <dgm:t>
        <a:bodyPr/>
        <a:lstStyle/>
        <a:p>
          <a:endParaRPr lang="en-US"/>
        </a:p>
      </dgm:t>
    </dgm:pt>
    <dgm:pt modelId="{B7C4054B-F24C-49E7-8CB1-75629717EA4C}">
      <dgm:prSet/>
      <dgm:spPr/>
      <dgm:t>
        <a:bodyPr/>
        <a:lstStyle/>
        <a:p>
          <a:r>
            <a:rPr lang="en-US" dirty="0"/>
            <a:t>May-14</a:t>
          </a:r>
        </a:p>
      </dgm:t>
    </dgm:pt>
    <dgm:pt modelId="{D1AF4749-F556-4CEB-B23E-99BA6E647964}" type="parTrans" cxnId="{8081A357-0948-48D9-BF04-0776D36AC483}">
      <dgm:prSet/>
      <dgm:spPr/>
      <dgm:t>
        <a:bodyPr/>
        <a:lstStyle/>
        <a:p>
          <a:endParaRPr lang="en-US"/>
        </a:p>
      </dgm:t>
    </dgm:pt>
    <dgm:pt modelId="{9F19F64A-7811-45F9-8A8F-ECCB0C9E5DF0}" type="sibTrans" cxnId="{8081A357-0948-48D9-BF04-0776D36AC483}">
      <dgm:prSet/>
      <dgm:spPr/>
      <dgm:t>
        <a:bodyPr/>
        <a:lstStyle/>
        <a:p>
          <a:endParaRPr lang="en-US"/>
        </a:p>
      </dgm:t>
    </dgm:pt>
    <dgm:pt modelId="{BF1B55C5-2A0C-4CD5-9948-8B552610EDDE}">
      <dgm:prSet/>
      <dgm:spPr/>
      <dgm:t>
        <a:bodyPr/>
        <a:lstStyle/>
        <a:p>
          <a:r>
            <a:rPr lang="en-US" dirty="0"/>
            <a:t>June-21</a:t>
          </a:r>
        </a:p>
      </dgm:t>
    </dgm:pt>
    <dgm:pt modelId="{725BBDEB-CF36-404B-A4C9-E8EABCE06281}" type="parTrans" cxnId="{F71B25B0-AF25-4C59-9771-6F7212F8E3A2}">
      <dgm:prSet/>
      <dgm:spPr/>
      <dgm:t>
        <a:bodyPr/>
        <a:lstStyle/>
        <a:p>
          <a:endParaRPr lang="en-US"/>
        </a:p>
      </dgm:t>
    </dgm:pt>
    <dgm:pt modelId="{F9BD5C29-1140-4F7D-B817-54CB14B1C58C}" type="sibTrans" cxnId="{F71B25B0-AF25-4C59-9771-6F7212F8E3A2}">
      <dgm:prSet/>
      <dgm:spPr/>
      <dgm:t>
        <a:bodyPr/>
        <a:lstStyle/>
        <a:p>
          <a:endParaRPr lang="en-US"/>
        </a:p>
      </dgm:t>
    </dgm:pt>
    <dgm:pt modelId="{D710356C-267D-4362-8F75-EAAA0948EE3D}">
      <dgm:prSet/>
      <dgm:spPr/>
      <dgm:t>
        <a:bodyPr/>
        <a:lstStyle/>
        <a:p>
          <a:r>
            <a:rPr lang="en-US" dirty="0"/>
            <a:t>July-20</a:t>
          </a:r>
        </a:p>
      </dgm:t>
    </dgm:pt>
    <dgm:pt modelId="{0540A85C-3EB8-46A5-91F2-5DDD2CA4CBC8}" type="parTrans" cxnId="{34B59108-B41F-4E8F-837B-B337E34EB01F}">
      <dgm:prSet/>
      <dgm:spPr/>
      <dgm:t>
        <a:bodyPr/>
        <a:lstStyle/>
        <a:p>
          <a:endParaRPr lang="en-US"/>
        </a:p>
      </dgm:t>
    </dgm:pt>
    <dgm:pt modelId="{924DAECB-50F3-4B8A-AE53-68C1FA7F7272}" type="sibTrans" cxnId="{34B59108-B41F-4E8F-837B-B337E34EB01F}">
      <dgm:prSet/>
      <dgm:spPr/>
      <dgm:t>
        <a:bodyPr/>
        <a:lstStyle/>
        <a:p>
          <a:endParaRPr lang="en-US"/>
        </a:p>
      </dgm:t>
    </dgm:pt>
    <dgm:pt modelId="{21E2497E-A215-4059-85A1-518F3E9FB99A}">
      <dgm:prSet/>
      <dgm:spPr/>
      <dgm:t>
        <a:bodyPr/>
        <a:lstStyle/>
        <a:p>
          <a:r>
            <a:rPr lang="en-US" dirty="0"/>
            <a:t>August-25</a:t>
          </a:r>
        </a:p>
      </dgm:t>
    </dgm:pt>
    <dgm:pt modelId="{5FBF4BBB-3F43-48EC-A29D-D319CFEC7094}" type="parTrans" cxnId="{E84BB1FF-BFC3-4E91-B998-F7987C4EA64A}">
      <dgm:prSet/>
      <dgm:spPr/>
      <dgm:t>
        <a:bodyPr/>
        <a:lstStyle/>
        <a:p>
          <a:endParaRPr lang="en-US"/>
        </a:p>
      </dgm:t>
    </dgm:pt>
    <dgm:pt modelId="{99C22DB0-F5E2-4FDF-BA8D-417B85C6F8E4}" type="sibTrans" cxnId="{E84BB1FF-BFC3-4E91-B998-F7987C4EA64A}">
      <dgm:prSet/>
      <dgm:spPr/>
      <dgm:t>
        <a:bodyPr/>
        <a:lstStyle/>
        <a:p>
          <a:endParaRPr lang="en-US"/>
        </a:p>
      </dgm:t>
    </dgm:pt>
    <dgm:pt modelId="{4B96E147-6934-44E3-8441-5607AD79D3A2}">
      <dgm:prSet/>
      <dgm:spPr/>
      <dgm:t>
        <a:bodyPr/>
        <a:lstStyle/>
        <a:p>
          <a:r>
            <a:rPr lang="en-US" dirty="0"/>
            <a:t>September-21</a:t>
          </a:r>
        </a:p>
      </dgm:t>
    </dgm:pt>
    <dgm:pt modelId="{DFBC1896-1E73-42CB-838D-9D74093D68C2}" type="parTrans" cxnId="{A858F47C-0313-4808-9311-5974756BF710}">
      <dgm:prSet/>
      <dgm:spPr/>
      <dgm:t>
        <a:bodyPr/>
        <a:lstStyle/>
        <a:p>
          <a:endParaRPr lang="en-US"/>
        </a:p>
      </dgm:t>
    </dgm:pt>
    <dgm:pt modelId="{24677A92-DB01-4678-B454-0370FB7994B1}" type="sibTrans" cxnId="{A858F47C-0313-4808-9311-5974756BF710}">
      <dgm:prSet/>
      <dgm:spPr/>
      <dgm:t>
        <a:bodyPr/>
        <a:lstStyle/>
        <a:p>
          <a:endParaRPr lang="en-US"/>
        </a:p>
      </dgm:t>
    </dgm:pt>
    <dgm:pt modelId="{BDCFEFA5-04A3-483B-B50E-70BCDF2490AB}">
      <dgm:prSet/>
      <dgm:spPr/>
      <dgm:t>
        <a:bodyPr/>
        <a:lstStyle/>
        <a:p>
          <a:r>
            <a:rPr lang="en-US" dirty="0"/>
            <a:t>October-16</a:t>
          </a:r>
        </a:p>
      </dgm:t>
    </dgm:pt>
    <dgm:pt modelId="{5D61E26A-926D-4CB1-9538-60AE8B48F1C1}" type="parTrans" cxnId="{3E751DAD-0C60-44EC-8A91-F5FD18F4B88D}">
      <dgm:prSet/>
      <dgm:spPr/>
      <dgm:t>
        <a:bodyPr/>
        <a:lstStyle/>
        <a:p>
          <a:endParaRPr lang="en-US"/>
        </a:p>
      </dgm:t>
    </dgm:pt>
    <dgm:pt modelId="{CB6B5EAB-38B8-4DD8-B2CB-155AA17C00AD}" type="sibTrans" cxnId="{3E751DAD-0C60-44EC-8A91-F5FD18F4B88D}">
      <dgm:prSet/>
      <dgm:spPr/>
      <dgm:t>
        <a:bodyPr/>
        <a:lstStyle/>
        <a:p>
          <a:endParaRPr lang="en-US"/>
        </a:p>
      </dgm:t>
    </dgm:pt>
    <dgm:pt modelId="{C7C6738D-B212-4FC6-964A-F72711F6B3B3}">
      <dgm:prSet/>
      <dgm:spPr/>
      <dgm:t>
        <a:bodyPr/>
        <a:lstStyle/>
        <a:p>
          <a:r>
            <a:rPr lang="en-US" dirty="0"/>
            <a:t>November-19</a:t>
          </a:r>
        </a:p>
      </dgm:t>
    </dgm:pt>
    <dgm:pt modelId="{4B104AC4-0EA8-49D7-95B6-D16865522A1E}" type="parTrans" cxnId="{9DDE84BA-1AC1-46CD-A00B-D1B8C62DCE59}">
      <dgm:prSet/>
      <dgm:spPr/>
      <dgm:t>
        <a:bodyPr/>
        <a:lstStyle/>
        <a:p>
          <a:endParaRPr lang="en-US"/>
        </a:p>
      </dgm:t>
    </dgm:pt>
    <dgm:pt modelId="{219DA2C7-887E-4209-A0E9-65D56BFD84D6}" type="sibTrans" cxnId="{9DDE84BA-1AC1-46CD-A00B-D1B8C62DCE59}">
      <dgm:prSet/>
      <dgm:spPr/>
      <dgm:t>
        <a:bodyPr/>
        <a:lstStyle/>
        <a:p>
          <a:endParaRPr lang="en-US"/>
        </a:p>
      </dgm:t>
    </dgm:pt>
    <dgm:pt modelId="{542A44D3-722B-4DBF-9DDA-876C2FDB1CBE}">
      <dgm:prSet/>
      <dgm:spPr/>
      <dgm:t>
        <a:bodyPr/>
        <a:lstStyle/>
        <a:p>
          <a:r>
            <a:rPr lang="en-US" dirty="0"/>
            <a:t>December-20</a:t>
          </a:r>
        </a:p>
      </dgm:t>
    </dgm:pt>
    <dgm:pt modelId="{27E659D8-91F4-4A50-ACAA-2FB800949C0D}" type="parTrans" cxnId="{47E3238A-26BC-4879-9850-F4134773B702}">
      <dgm:prSet/>
      <dgm:spPr/>
      <dgm:t>
        <a:bodyPr/>
        <a:lstStyle/>
        <a:p>
          <a:endParaRPr lang="en-US"/>
        </a:p>
      </dgm:t>
    </dgm:pt>
    <dgm:pt modelId="{792A1424-7B08-4B99-A83B-86746B79D350}" type="sibTrans" cxnId="{47E3238A-26BC-4879-9850-F4134773B702}">
      <dgm:prSet/>
      <dgm:spPr/>
      <dgm:t>
        <a:bodyPr/>
        <a:lstStyle/>
        <a:p>
          <a:endParaRPr lang="en-US"/>
        </a:p>
      </dgm:t>
    </dgm:pt>
    <dgm:pt modelId="{B004B944-B7A0-4568-BDAA-4BA111837CBE}">
      <dgm:prSet/>
      <dgm:spPr/>
      <dgm:t>
        <a:bodyPr/>
        <a:lstStyle/>
        <a:p>
          <a:r>
            <a:rPr lang="en-US" dirty="0"/>
            <a:t>April-20</a:t>
          </a:r>
        </a:p>
      </dgm:t>
    </dgm:pt>
    <dgm:pt modelId="{5EB434E8-84E3-4237-8FD2-AA772CE6768E}" type="sibTrans" cxnId="{A86EF550-5EC9-4F01-8639-667B84625352}">
      <dgm:prSet/>
      <dgm:spPr/>
      <dgm:t>
        <a:bodyPr/>
        <a:lstStyle/>
        <a:p>
          <a:endParaRPr lang="en-US"/>
        </a:p>
      </dgm:t>
    </dgm:pt>
    <dgm:pt modelId="{ACD6A5DB-C2F2-44C6-B2CA-5933FF060757}" type="parTrans" cxnId="{A86EF550-5EC9-4F01-8639-667B84625352}">
      <dgm:prSet/>
      <dgm:spPr/>
      <dgm:t>
        <a:bodyPr/>
        <a:lstStyle/>
        <a:p>
          <a:endParaRPr lang="en-US"/>
        </a:p>
      </dgm:t>
    </dgm:pt>
    <dgm:pt modelId="{BA1989C8-B7DB-4825-A0D2-AC8CB08D8A7F}" type="pres">
      <dgm:prSet presAssocID="{42899E8C-5DB7-46D8-A751-46B9452A8B65}" presName="diagram" presStyleCnt="0">
        <dgm:presLayoutVars>
          <dgm:dir/>
          <dgm:resizeHandles val="exact"/>
        </dgm:presLayoutVars>
      </dgm:prSet>
      <dgm:spPr/>
    </dgm:pt>
    <dgm:pt modelId="{4D1827C2-13E4-4833-A82F-3B31F3F69666}" type="pres">
      <dgm:prSet presAssocID="{BCC01182-0381-4A06-9C43-D53384A00B08}" presName="node" presStyleLbl="node1" presStyleIdx="0" presStyleCnt="12">
        <dgm:presLayoutVars>
          <dgm:bulletEnabled val="1"/>
        </dgm:presLayoutVars>
      </dgm:prSet>
      <dgm:spPr/>
    </dgm:pt>
    <dgm:pt modelId="{E9F4738E-F5B1-4962-93E6-9CB5329690AD}" type="pres">
      <dgm:prSet presAssocID="{F336C3B3-6EB8-452F-80EC-C9D0361379B3}" presName="sibTrans" presStyleCnt="0"/>
      <dgm:spPr/>
    </dgm:pt>
    <dgm:pt modelId="{DC986999-8ED5-46E7-A3D6-480635362E6A}" type="pres">
      <dgm:prSet presAssocID="{D8C395C8-2B4E-4682-9660-954D7AFC1915}" presName="node" presStyleLbl="node1" presStyleIdx="1" presStyleCnt="12">
        <dgm:presLayoutVars>
          <dgm:bulletEnabled val="1"/>
        </dgm:presLayoutVars>
      </dgm:prSet>
      <dgm:spPr/>
    </dgm:pt>
    <dgm:pt modelId="{57F87A0B-F072-4A3B-9F7E-BA413A36C6BB}" type="pres">
      <dgm:prSet presAssocID="{53907FB8-678B-424F-A4E6-267E0FA9B3B7}" presName="sibTrans" presStyleCnt="0"/>
      <dgm:spPr/>
    </dgm:pt>
    <dgm:pt modelId="{383B96B0-371D-49EA-955E-BAF0B39B55AA}" type="pres">
      <dgm:prSet presAssocID="{0E6CC91D-7698-4800-80B7-F7A5491B3879}" presName="node" presStyleLbl="node1" presStyleIdx="2" presStyleCnt="12">
        <dgm:presLayoutVars>
          <dgm:bulletEnabled val="1"/>
        </dgm:presLayoutVars>
      </dgm:prSet>
      <dgm:spPr/>
    </dgm:pt>
    <dgm:pt modelId="{BD9E3DD8-D338-49AC-8106-CE24BA563790}" type="pres">
      <dgm:prSet presAssocID="{F1B80D33-6D46-470A-B845-25460AD6E1B2}" presName="sibTrans" presStyleCnt="0"/>
      <dgm:spPr/>
    </dgm:pt>
    <dgm:pt modelId="{97DE4EA9-8D14-4E4C-B02B-59102D94F97A}" type="pres">
      <dgm:prSet presAssocID="{B004B944-B7A0-4568-BDAA-4BA111837CBE}" presName="node" presStyleLbl="node1" presStyleIdx="3" presStyleCnt="12">
        <dgm:presLayoutVars>
          <dgm:bulletEnabled val="1"/>
        </dgm:presLayoutVars>
      </dgm:prSet>
      <dgm:spPr/>
    </dgm:pt>
    <dgm:pt modelId="{E706ABB9-2781-4121-A2B7-C5BA713A46AE}" type="pres">
      <dgm:prSet presAssocID="{5EB434E8-84E3-4237-8FD2-AA772CE6768E}" presName="sibTrans" presStyleCnt="0"/>
      <dgm:spPr/>
    </dgm:pt>
    <dgm:pt modelId="{C7EA925F-2056-404E-A785-0A095D769B7E}" type="pres">
      <dgm:prSet presAssocID="{B7C4054B-F24C-49E7-8CB1-75629717EA4C}" presName="node" presStyleLbl="node1" presStyleIdx="4" presStyleCnt="12">
        <dgm:presLayoutVars>
          <dgm:bulletEnabled val="1"/>
        </dgm:presLayoutVars>
      </dgm:prSet>
      <dgm:spPr/>
    </dgm:pt>
    <dgm:pt modelId="{A9F407D6-CA59-4A3E-8BCF-9305FD6947F3}" type="pres">
      <dgm:prSet presAssocID="{9F19F64A-7811-45F9-8A8F-ECCB0C9E5DF0}" presName="sibTrans" presStyleCnt="0"/>
      <dgm:spPr/>
    </dgm:pt>
    <dgm:pt modelId="{50D4BFB4-89AC-454B-A898-7563E19457D3}" type="pres">
      <dgm:prSet presAssocID="{BF1B55C5-2A0C-4CD5-9948-8B552610EDDE}" presName="node" presStyleLbl="node1" presStyleIdx="5" presStyleCnt="12">
        <dgm:presLayoutVars>
          <dgm:bulletEnabled val="1"/>
        </dgm:presLayoutVars>
      </dgm:prSet>
      <dgm:spPr/>
    </dgm:pt>
    <dgm:pt modelId="{9D90FA47-F5FF-45C1-9C24-5ED2D67600AB}" type="pres">
      <dgm:prSet presAssocID="{F9BD5C29-1140-4F7D-B817-54CB14B1C58C}" presName="sibTrans" presStyleCnt="0"/>
      <dgm:spPr/>
    </dgm:pt>
    <dgm:pt modelId="{A5AAF0D0-ED13-434C-8601-858E00F175C2}" type="pres">
      <dgm:prSet presAssocID="{D710356C-267D-4362-8F75-EAAA0948EE3D}" presName="node" presStyleLbl="node1" presStyleIdx="6" presStyleCnt="12">
        <dgm:presLayoutVars>
          <dgm:bulletEnabled val="1"/>
        </dgm:presLayoutVars>
      </dgm:prSet>
      <dgm:spPr/>
    </dgm:pt>
    <dgm:pt modelId="{EE868498-9BAE-4A98-8E34-68B57DDCC736}" type="pres">
      <dgm:prSet presAssocID="{924DAECB-50F3-4B8A-AE53-68C1FA7F7272}" presName="sibTrans" presStyleCnt="0"/>
      <dgm:spPr/>
    </dgm:pt>
    <dgm:pt modelId="{A8355A65-3F35-48AD-A2E3-D8A84EE9FFBC}" type="pres">
      <dgm:prSet presAssocID="{21E2497E-A215-4059-85A1-518F3E9FB99A}" presName="node" presStyleLbl="node1" presStyleIdx="7" presStyleCnt="12">
        <dgm:presLayoutVars>
          <dgm:bulletEnabled val="1"/>
        </dgm:presLayoutVars>
      </dgm:prSet>
      <dgm:spPr/>
    </dgm:pt>
    <dgm:pt modelId="{E06B5DC0-D2A0-4C8E-8D49-B1EBFFAD01E7}" type="pres">
      <dgm:prSet presAssocID="{99C22DB0-F5E2-4FDF-BA8D-417B85C6F8E4}" presName="sibTrans" presStyleCnt="0"/>
      <dgm:spPr/>
    </dgm:pt>
    <dgm:pt modelId="{B46F8048-DD4D-42CF-8066-E28EC77C78F1}" type="pres">
      <dgm:prSet presAssocID="{4B96E147-6934-44E3-8441-5607AD79D3A2}" presName="node" presStyleLbl="node1" presStyleIdx="8" presStyleCnt="12">
        <dgm:presLayoutVars>
          <dgm:bulletEnabled val="1"/>
        </dgm:presLayoutVars>
      </dgm:prSet>
      <dgm:spPr/>
    </dgm:pt>
    <dgm:pt modelId="{766A2723-FFE1-4C15-B6F1-D402305C2FAF}" type="pres">
      <dgm:prSet presAssocID="{24677A92-DB01-4678-B454-0370FB7994B1}" presName="sibTrans" presStyleCnt="0"/>
      <dgm:spPr/>
    </dgm:pt>
    <dgm:pt modelId="{B60F768A-39E7-4313-98A8-579EB0FD2F5B}" type="pres">
      <dgm:prSet presAssocID="{BDCFEFA5-04A3-483B-B50E-70BCDF2490AB}" presName="node" presStyleLbl="node1" presStyleIdx="9" presStyleCnt="12">
        <dgm:presLayoutVars>
          <dgm:bulletEnabled val="1"/>
        </dgm:presLayoutVars>
      </dgm:prSet>
      <dgm:spPr/>
    </dgm:pt>
    <dgm:pt modelId="{33AC3E1F-4C37-496F-AF6A-FF7FF507AD79}" type="pres">
      <dgm:prSet presAssocID="{CB6B5EAB-38B8-4DD8-B2CB-155AA17C00AD}" presName="sibTrans" presStyleCnt="0"/>
      <dgm:spPr/>
    </dgm:pt>
    <dgm:pt modelId="{00C7DB62-179C-42B5-B965-D8E50D18024B}" type="pres">
      <dgm:prSet presAssocID="{C7C6738D-B212-4FC6-964A-F72711F6B3B3}" presName="node" presStyleLbl="node1" presStyleIdx="10" presStyleCnt="12">
        <dgm:presLayoutVars>
          <dgm:bulletEnabled val="1"/>
        </dgm:presLayoutVars>
      </dgm:prSet>
      <dgm:spPr/>
    </dgm:pt>
    <dgm:pt modelId="{56D00B19-FAD8-4F05-996C-6452E7E10424}" type="pres">
      <dgm:prSet presAssocID="{219DA2C7-887E-4209-A0E9-65D56BFD84D6}" presName="sibTrans" presStyleCnt="0"/>
      <dgm:spPr/>
    </dgm:pt>
    <dgm:pt modelId="{480A3A68-6690-46D3-B07B-BD43CA932D04}" type="pres">
      <dgm:prSet presAssocID="{542A44D3-722B-4DBF-9DDA-876C2FDB1CBE}" presName="node" presStyleLbl="node1" presStyleIdx="11" presStyleCnt="12">
        <dgm:presLayoutVars>
          <dgm:bulletEnabled val="1"/>
        </dgm:presLayoutVars>
      </dgm:prSet>
      <dgm:spPr/>
    </dgm:pt>
  </dgm:ptLst>
  <dgm:cxnLst>
    <dgm:cxn modelId="{4D04DF07-88B4-4361-A74A-7457CC0CCFD5}" type="presOf" srcId="{42899E8C-5DB7-46D8-A751-46B9452A8B65}" destId="{BA1989C8-B7DB-4825-A0D2-AC8CB08D8A7F}" srcOrd="0" destOrd="0" presId="urn:microsoft.com/office/officeart/2005/8/layout/default"/>
    <dgm:cxn modelId="{34B59108-B41F-4E8F-837B-B337E34EB01F}" srcId="{42899E8C-5DB7-46D8-A751-46B9452A8B65}" destId="{D710356C-267D-4362-8F75-EAAA0948EE3D}" srcOrd="6" destOrd="0" parTransId="{0540A85C-3EB8-46A5-91F2-5DDD2CA4CBC8}" sibTransId="{924DAECB-50F3-4B8A-AE53-68C1FA7F7272}"/>
    <dgm:cxn modelId="{BC9C931A-5458-42F9-9C8D-E01E14A272F0}" type="presOf" srcId="{542A44D3-722B-4DBF-9DDA-876C2FDB1CBE}" destId="{480A3A68-6690-46D3-B07B-BD43CA932D04}" srcOrd="0" destOrd="0" presId="urn:microsoft.com/office/officeart/2005/8/layout/default"/>
    <dgm:cxn modelId="{55DDA820-3E9C-4A05-8B25-1FDF7FEC901B}" type="presOf" srcId="{B004B944-B7A0-4568-BDAA-4BA111837CBE}" destId="{97DE4EA9-8D14-4E4C-B02B-59102D94F97A}" srcOrd="0" destOrd="0" presId="urn:microsoft.com/office/officeart/2005/8/layout/default"/>
    <dgm:cxn modelId="{129F3D35-62E4-4837-A72A-431C5C73E3A6}" srcId="{42899E8C-5DB7-46D8-A751-46B9452A8B65}" destId="{0E6CC91D-7698-4800-80B7-F7A5491B3879}" srcOrd="2" destOrd="0" parTransId="{B48917EC-8241-44D0-BA57-5F54303D96E0}" sibTransId="{F1B80D33-6D46-470A-B845-25460AD6E1B2}"/>
    <dgm:cxn modelId="{9DE84242-9E9F-41F3-AF88-1E3BB2B376EF}" srcId="{42899E8C-5DB7-46D8-A751-46B9452A8B65}" destId="{BCC01182-0381-4A06-9C43-D53384A00B08}" srcOrd="0" destOrd="0" parTransId="{9C0E9DDB-F2D4-4F0D-8887-9AD778A8F833}" sibTransId="{F336C3B3-6EB8-452F-80EC-C9D0361379B3}"/>
    <dgm:cxn modelId="{325B2265-37FC-4A47-A2D9-C0EC2CE82F41}" type="presOf" srcId="{D8C395C8-2B4E-4682-9660-954D7AFC1915}" destId="{DC986999-8ED5-46E7-A3D6-480635362E6A}" srcOrd="0" destOrd="0" presId="urn:microsoft.com/office/officeart/2005/8/layout/default"/>
    <dgm:cxn modelId="{154CBE65-22B7-497A-B9E2-E2A0D014527C}" type="presOf" srcId="{BDCFEFA5-04A3-483B-B50E-70BCDF2490AB}" destId="{B60F768A-39E7-4313-98A8-579EB0FD2F5B}" srcOrd="0" destOrd="0" presId="urn:microsoft.com/office/officeart/2005/8/layout/default"/>
    <dgm:cxn modelId="{DA37474A-12F0-4E30-8BC0-BC4E16135E42}" type="presOf" srcId="{BCC01182-0381-4A06-9C43-D53384A00B08}" destId="{4D1827C2-13E4-4833-A82F-3B31F3F69666}" srcOrd="0" destOrd="0" presId="urn:microsoft.com/office/officeart/2005/8/layout/default"/>
    <dgm:cxn modelId="{A86EF550-5EC9-4F01-8639-667B84625352}" srcId="{42899E8C-5DB7-46D8-A751-46B9452A8B65}" destId="{B004B944-B7A0-4568-BDAA-4BA111837CBE}" srcOrd="3" destOrd="0" parTransId="{ACD6A5DB-C2F2-44C6-B2CA-5933FF060757}" sibTransId="{5EB434E8-84E3-4237-8FD2-AA772CE6768E}"/>
    <dgm:cxn modelId="{7BFB6C52-5A0C-4306-BD41-E7385EB1F1F7}" srcId="{42899E8C-5DB7-46D8-A751-46B9452A8B65}" destId="{D8C395C8-2B4E-4682-9660-954D7AFC1915}" srcOrd="1" destOrd="0" parTransId="{F182235C-9E8D-4417-95C7-C7F6CF67A258}" sibTransId="{53907FB8-678B-424F-A4E6-267E0FA9B3B7}"/>
    <dgm:cxn modelId="{1C443B76-C1EF-466F-9F14-884D9A8FD5B5}" type="presOf" srcId="{0E6CC91D-7698-4800-80B7-F7A5491B3879}" destId="{383B96B0-371D-49EA-955E-BAF0B39B55AA}" srcOrd="0" destOrd="0" presId="urn:microsoft.com/office/officeart/2005/8/layout/default"/>
    <dgm:cxn modelId="{8081A357-0948-48D9-BF04-0776D36AC483}" srcId="{42899E8C-5DB7-46D8-A751-46B9452A8B65}" destId="{B7C4054B-F24C-49E7-8CB1-75629717EA4C}" srcOrd="4" destOrd="0" parTransId="{D1AF4749-F556-4CEB-B23E-99BA6E647964}" sibTransId="{9F19F64A-7811-45F9-8A8F-ECCB0C9E5DF0}"/>
    <dgm:cxn modelId="{07D5E55A-94E6-49F5-A760-6016DDBE5D9D}" type="presOf" srcId="{21E2497E-A215-4059-85A1-518F3E9FB99A}" destId="{A8355A65-3F35-48AD-A2E3-D8A84EE9FFBC}" srcOrd="0" destOrd="0" presId="urn:microsoft.com/office/officeart/2005/8/layout/default"/>
    <dgm:cxn modelId="{A858F47C-0313-4808-9311-5974756BF710}" srcId="{42899E8C-5DB7-46D8-A751-46B9452A8B65}" destId="{4B96E147-6934-44E3-8441-5607AD79D3A2}" srcOrd="8" destOrd="0" parTransId="{DFBC1896-1E73-42CB-838D-9D74093D68C2}" sibTransId="{24677A92-DB01-4678-B454-0370FB7994B1}"/>
    <dgm:cxn modelId="{47E3238A-26BC-4879-9850-F4134773B702}" srcId="{42899E8C-5DB7-46D8-A751-46B9452A8B65}" destId="{542A44D3-722B-4DBF-9DDA-876C2FDB1CBE}" srcOrd="11" destOrd="0" parTransId="{27E659D8-91F4-4A50-ACAA-2FB800949C0D}" sibTransId="{792A1424-7B08-4B99-A83B-86746B79D350}"/>
    <dgm:cxn modelId="{2465A893-B4FF-4515-BE30-C4C9C04D8316}" type="presOf" srcId="{B7C4054B-F24C-49E7-8CB1-75629717EA4C}" destId="{C7EA925F-2056-404E-A785-0A095D769B7E}" srcOrd="0" destOrd="0" presId="urn:microsoft.com/office/officeart/2005/8/layout/default"/>
    <dgm:cxn modelId="{E79AF39E-E31F-40F3-AF7A-CF46FB6ADA2F}" type="presOf" srcId="{4B96E147-6934-44E3-8441-5607AD79D3A2}" destId="{B46F8048-DD4D-42CF-8066-E28EC77C78F1}" srcOrd="0" destOrd="0" presId="urn:microsoft.com/office/officeart/2005/8/layout/default"/>
    <dgm:cxn modelId="{3E751DAD-0C60-44EC-8A91-F5FD18F4B88D}" srcId="{42899E8C-5DB7-46D8-A751-46B9452A8B65}" destId="{BDCFEFA5-04A3-483B-B50E-70BCDF2490AB}" srcOrd="9" destOrd="0" parTransId="{5D61E26A-926D-4CB1-9538-60AE8B48F1C1}" sibTransId="{CB6B5EAB-38B8-4DD8-B2CB-155AA17C00AD}"/>
    <dgm:cxn modelId="{F71B25B0-AF25-4C59-9771-6F7212F8E3A2}" srcId="{42899E8C-5DB7-46D8-A751-46B9452A8B65}" destId="{BF1B55C5-2A0C-4CD5-9948-8B552610EDDE}" srcOrd="5" destOrd="0" parTransId="{725BBDEB-CF36-404B-A4C9-E8EABCE06281}" sibTransId="{F9BD5C29-1140-4F7D-B817-54CB14B1C58C}"/>
    <dgm:cxn modelId="{9DDE84BA-1AC1-46CD-A00B-D1B8C62DCE59}" srcId="{42899E8C-5DB7-46D8-A751-46B9452A8B65}" destId="{C7C6738D-B212-4FC6-964A-F72711F6B3B3}" srcOrd="10" destOrd="0" parTransId="{4B104AC4-0EA8-49D7-95B6-D16865522A1E}" sibTransId="{219DA2C7-887E-4209-A0E9-65D56BFD84D6}"/>
    <dgm:cxn modelId="{F2DC76D5-A9DF-443D-8325-2DF9D90E0DEA}" type="presOf" srcId="{C7C6738D-B212-4FC6-964A-F72711F6B3B3}" destId="{00C7DB62-179C-42B5-B965-D8E50D18024B}" srcOrd="0" destOrd="0" presId="urn:microsoft.com/office/officeart/2005/8/layout/default"/>
    <dgm:cxn modelId="{271382E8-0918-47CE-8D29-DA56600D06C5}" type="presOf" srcId="{D710356C-267D-4362-8F75-EAAA0948EE3D}" destId="{A5AAF0D0-ED13-434C-8601-858E00F175C2}" srcOrd="0" destOrd="0" presId="urn:microsoft.com/office/officeart/2005/8/layout/default"/>
    <dgm:cxn modelId="{331F6DF0-C3B6-415A-A00B-D5B706F100D5}" type="presOf" srcId="{BF1B55C5-2A0C-4CD5-9948-8B552610EDDE}" destId="{50D4BFB4-89AC-454B-A898-7563E19457D3}" srcOrd="0" destOrd="0" presId="urn:microsoft.com/office/officeart/2005/8/layout/default"/>
    <dgm:cxn modelId="{E84BB1FF-BFC3-4E91-B998-F7987C4EA64A}" srcId="{42899E8C-5DB7-46D8-A751-46B9452A8B65}" destId="{21E2497E-A215-4059-85A1-518F3E9FB99A}" srcOrd="7" destOrd="0" parTransId="{5FBF4BBB-3F43-48EC-A29D-D319CFEC7094}" sibTransId="{99C22DB0-F5E2-4FDF-BA8D-417B85C6F8E4}"/>
    <dgm:cxn modelId="{085214AA-7474-441B-9C94-F6DD27205EED}" type="presParOf" srcId="{BA1989C8-B7DB-4825-A0D2-AC8CB08D8A7F}" destId="{4D1827C2-13E4-4833-A82F-3B31F3F69666}" srcOrd="0" destOrd="0" presId="urn:microsoft.com/office/officeart/2005/8/layout/default"/>
    <dgm:cxn modelId="{8C9BFD02-8F2D-43E9-ABE7-041485745445}" type="presParOf" srcId="{BA1989C8-B7DB-4825-A0D2-AC8CB08D8A7F}" destId="{E9F4738E-F5B1-4962-93E6-9CB5329690AD}" srcOrd="1" destOrd="0" presId="urn:microsoft.com/office/officeart/2005/8/layout/default"/>
    <dgm:cxn modelId="{3D70CCF0-17DC-4689-BBE7-4B8B2BCDF168}" type="presParOf" srcId="{BA1989C8-B7DB-4825-A0D2-AC8CB08D8A7F}" destId="{DC986999-8ED5-46E7-A3D6-480635362E6A}" srcOrd="2" destOrd="0" presId="urn:microsoft.com/office/officeart/2005/8/layout/default"/>
    <dgm:cxn modelId="{B8CF3DC6-A32C-4693-B864-0A7C233C0663}" type="presParOf" srcId="{BA1989C8-B7DB-4825-A0D2-AC8CB08D8A7F}" destId="{57F87A0B-F072-4A3B-9F7E-BA413A36C6BB}" srcOrd="3" destOrd="0" presId="urn:microsoft.com/office/officeart/2005/8/layout/default"/>
    <dgm:cxn modelId="{5C0DE964-7EEF-44C1-8634-D2883CDFE278}" type="presParOf" srcId="{BA1989C8-B7DB-4825-A0D2-AC8CB08D8A7F}" destId="{383B96B0-371D-49EA-955E-BAF0B39B55AA}" srcOrd="4" destOrd="0" presId="urn:microsoft.com/office/officeart/2005/8/layout/default"/>
    <dgm:cxn modelId="{B5175E5A-D287-4838-96DC-D316290DFD0E}" type="presParOf" srcId="{BA1989C8-B7DB-4825-A0D2-AC8CB08D8A7F}" destId="{BD9E3DD8-D338-49AC-8106-CE24BA563790}" srcOrd="5" destOrd="0" presId="urn:microsoft.com/office/officeart/2005/8/layout/default"/>
    <dgm:cxn modelId="{AEFF90DA-B96A-492D-9995-2B88C1961BFB}" type="presParOf" srcId="{BA1989C8-B7DB-4825-A0D2-AC8CB08D8A7F}" destId="{97DE4EA9-8D14-4E4C-B02B-59102D94F97A}" srcOrd="6" destOrd="0" presId="urn:microsoft.com/office/officeart/2005/8/layout/default"/>
    <dgm:cxn modelId="{FDBAA79A-6619-473E-AC24-BE22CEE85A87}" type="presParOf" srcId="{BA1989C8-B7DB-4825-A0D2-AC8CB08D8A7F}" destId="{E706ABB9-2781-4121-A2B7-C5BA713A46AE}" srcOrd="7" destOrd="0" presId="urn:microsoft.com/office/officeart/2005/8/layout/default"/>
    <dgm:cxn modelId="{E0C4B77A-A081-45FE-B1CE-55319B144783}" type="presParOf" srcId="{BA1989C8-B7DB-4825-A0D2-AC8CB08D8A7F}" destId="{C7EA925F-2056-404E-A785-0A095D769B7E}" srcOrd="8" destOrd="0" presId="urn:microsoft.com/office/officeart/2005/8/layout/default"/>
    <dgm:cxn modelId="{205C5944-DD8A-4985-ACAB-A97A59470290}" type="presParOf" srcId="{BA1989C8-B7DB-4825-A0D2-AC8CB08D8A7F}" destId="{A9F407D6-CA59-4A3E-8BCF-9305FD6947F3}" srcOrd="9" destOrd="0" presId="urn:microsoft.com/office/officeart/2005/8/layout/default"/>
    <dgm:cxn modelId="{804C5220-E4DC-46AE-BDAE-5C34B528E47F}" type="presParOf" srcId="{BA1989C8-B7DB-4825-A0D2-AC8CB08D8A7F}" destId="{50D4BFB4-89AC-454B-A898-7563E19457D3}" srcOrd="10" destOrd="0" presId="urn:microsoft.com/office/officeart/2005/8/layout/default"/>
    <dgm:cxn modelId="{65234777-2FBC-4F00-9E1D-092D7C99A33B}" type="presParOf" srcId="{BA1989C8-B7DB-4825-A0D2-AC8CB08D8A7F}" destId="{9D90FA47-F5FF-45C1-9C24-5ED2D67600AB}" srcOrd="11" destOrd="0" presId="urn:microsoft.com/office/officeart/2005/8/layout/default"/>
    <dgm:cxn modelId="{230D695E-9741-49F8-A6CA-78234C8EB449}" type="presParOf" srcId="{BA1989C8-B7DB-4825-A0D2-AC8CB08D8A7F}" destId="{A5AAF0D0-ED13-434C-8601-858E00F175C2}" srcOrd="12" destOrd="0" presId="urn:microsoft.com/office/officeart/2005/8/layout/default"/>
    <dgm:cxn modelId="{6178BA02-9130-4F3C-8B6E-B29BB1D3E151}" type="presParOf" srcId="{BA1989C8-B7DB-4825-A0D2-AC8CB08D8A7F}" destId="{EE868498-9BAE-4A98-8E34-68B57DDCC736}" srcOrd="13" destOrd="0" presId="urn:microsoft.com/office/officeart/2005/8/layout/default"/>
    <dgm:cxn modelId="{52C7BF55-8E1D-4340-B803-2CD506820B26}" type="presParOf" srcId="{BA1989C8-B7DB-4825-A0D2-AC8CB08D8A7F}" destId="{A8355A65-3F35-48AD-A2E3-D8A84EE9FFBC}" srcOrd="14" destOrd="0" presId="urn:microsoft.com/office/officeart/2005/8/layout/default"/>
    <dgm:cxn modelId="{94DBB130-EF0C-4CE1-BA7F-A23B818916C3}" type="presParOf" srcId="{BA1989C8-B7DB-4825-A0D2-AC8CB08D8A7F}" destId="{E06B5DC0-D2A0-4C8E-8D49-B1EBFFAD01E7}" srcOrd="15" destOrd="0" presId="urn:microsoft.com/office/officeart/2005/8/layout/default"/>
    <dgm:cxn modelId="{55A3126D-A2AC-4342-AE48-90024C78CE39}" type="presParOf" srcId="{BA1989C8-B7DB-4825-A0D2-AC8CB08D8A7F}" destId="{B46F8048-DD4D-42CF-8066-E28EC77C78F1}" srcOrd="16" destOrd="0" presId="urn:microsoft.com/office/officeart/2005/8/layout/default"/>
    <dgm:cxn modelId="{5A49DBD0-8427-4EFD-98B7-111D115F2603}" type="presParOf" srcId="{BA1989C8-B7DB-4825-A0D2-AC8CB08D8A7F}" destId="{766A2723-FFE1-4C15-B6F1-D402305C2FAF}" srcOrd="17" destOrd="0" presId="urn:microsoft.com/office/officeart/2005/8/layout/default"/>
    <dgm:cxn modelId="{DFDD5697-6F9A-47A6-9219-FA98C9F90D8F}" type="presParOf" srcId="{BA1989C8-B7DB-4825-A0D2-AC8CB08D8A7F}" destId="{B60F768A-39E7-4313-98A8-579EB0FD2F5B}" srcOrd="18" destOrd="0" presId="urn:microsoft.com/office/officeart/2005/8/layout/default"/>
    <dgm:cxn modelId="{B738A16B-9500-4420-906E-27085D0DB96E}" type="presParOf" srcId="{BA1989C8-B7DB-4825-A0D2-AC8CB08D8A7F}" destId="{33AC3E1F-4C37-496F-AF6A-FF7FF507AD79}" srcOrd="19" destOrd="0" presId="urn:microsoft.com/office/officeart/2005/8/layout/default"/>
    <dgm:cxn modelId="{9A7B141D-4368-46B7-9EB6-2647B54447F2}" type="presParOf" srcId="{BA1989C8-B7DB-4825-A0D2-AC8CB08D8A7F}" destId="{00C7DB62-179C-42B5-B965-D8E50D18024B}" srcOrd="20" destOrd="0" presId="urn:microsoft.com/office/officeart/2005/8/layout/default"/>
    <dgm:cxn modelId="{2B425820-6ADA-4421-AB84-40ED3672C0DF}" type="presParOf" srcId="{BA1989C8-B7DB-4825-A0D2-AC8CB08D8A7F}" destId="{56D00B19-FAD8-4F05-996C-6452E7E10424}" srcOrd="21" destOrd="0" presId="urn:microsoft.com/office/officeart/2005/8/layout/default"/>
    <dgm:cxn modelId="{B1281347-12AD-45F5-BDDF-04900DD6EA5E}" type="presParOf" srcId="{BA1989C8-B7DB-4825-A0D2-AC8CB08D8A7F}" destId="{480A3A68-6690-46D3-B07B-BD43CA932D04}"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597BA9-810B-435A-9923-43EBF443BB9E}"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942DBD76-C830-4E36-B2F2-0647577AB3EF}">
      <dgm:prSet/>
      <dgm:spPr/>
      <dgm:t>
        <a:bodyPr/>
        <a:lstStyle/>
        <a:p>
          <a:pPr>
            <a:defRPr cap="all"/>
          </a:pPr>
          <a:r>
            <a:rPr lang="en-US"/>
            <a:t>STEMI-11</a:t>
          </a:r>
        </a:p>
      </dgm:t>
    </dgm:pt>
    <dgm:pt modelId="{809B4C24-392F-46D5-9194-4D4CFF8A8E8D}" type="parTrans" cxnId="{1E1DE18B-65AB-4663-B7AA-29D1B90C90B5}">
      <dgm:prSet/>
      <dgm:spPr/>
      <dgm:t>
        <a:bodyPr/>
        <a:lstStyle/>
        <a:p>
          <a:endParaRPr lang="en-US"/>
        </a:p>
      </dgm:t>
    </dgm:pt>
    <dgm:pt modelId="{FD960286-5E9F-4D1E-AAE3-AD04CE8A3AFB}" type="sibTrans" cxnId="{1E1DE18B-65AB-4663-B7AA-29D1B90C90B5}">
      <dgm:prSet/>
      <dgm:spPr/>
      <dgm:t>
        <a:bodyPr/>
        <a:lstStyle/>
        <a:p>
          <a:endParaRPr lang="en-US"/>
        </a:p>
      </dgm:t>
    </dgm:pt>
    <dgm:pt modelId="{D46B5F3E-55CE-42CE-A89D-0212CB10BD06}">
      <dgm:prSet/>
      <dgm:spPr/>
      <dgm:t>
        <a:bodyPr/>
        <a:lstStyle/>
        <a:p>
          <a:pPr>
            <a:defRPr cap="all"/>
          </a:pPr>
          <a:r>
            <a:rPr lang="en-US"/>
            <a:t>Stroke-29</a:t>
          </a:r>
        </a:p>
      </dgm:t>
    </dgm:pt>
    <dgm:pt modelId="{723D635B-BD42-4EF0-B5D7-D6E5D263552F}" type="parTrans" cxnId="{C7BF4E82-16CE-4685-8A49-4D717F62249A}">
      <dgm:prSet/>
      <dgm:spPr/>
      <dgm:t>
        <a:bodyPr/>
        <a:lstStyle/>
        <a:p>
          <a:endParaRPr lang="en-US"/>
        </a:p>
      </dgm:t>
    </dgm:pt>
    <dgm:pt modelId="{45BE0DE0-CFD5-4A00-ABCE-7E01952570FF}" type="sibTrans" cxnId="{C7BF4E82-16CE-4685-8A49-4D717F62249A}">
      <dgm:prSet/>
      <dgm:spPr/>
      <dgm:t>
        <a:bodyPr/>
        <a:lstStyle/>
        <a:p>
          <a:endParaRPr lang="en-US"/>
        </a:p>
      </dgm:t>
    </dgm:pt>
    <dgm:pt modelId="{1C84EE2A-1DF5-4FB1-B6E8-964894EBAF40}">
      <dgm:prSet/>
      <dgm:spPr/>
      <dgm:t>
        <a:bodyPr/>
        <a:lstStyle/>
        <a:p>
          <a:pPr>
            <a:defRPr cap="all"/>
          </a:pPr>
          <a:r>
            <a:rPr lang="en-US"/>
            <a:t>Trauma-17</a:t>
          </a:r>
        </a:p>
      </dgm:t>
    </dgm:pt>
    <dgm:pt modelId="{D8FE284E-9D90-4A86-A5F2-99A15242CF1C}" type="parTrans" cxnId="{F1612145-DC6C-41F6-8C3E-31F31BF15EEE}">
      <dgm:prSet/>
      <dgm:spPr/>
      <dgm:t>
        <a:bodyPr/>
        <a:lstStyle/>
        <a:p>
          <a:endParaRPr lang="en-US"/>
        </a:p>
      </dgm:t>
    </dgm:pt>
    <dgm:pt modelId="{9C664757-150F-4763-8A7B-CD6BFC636ECD}" type="sibTrans" cxnId="{F1612145-DC6C-41F6-8C3E-31F31BF15EEE}">
      <dgm:prSet/>
      <dgm:spPr/>
      <dgm:t>
        <a:bodyPr/>
        <a:lstStyle/>
        <a:p>
          <a:endParaRPr lang="en-US"/>
        </a:p>
      </dgm:t>
    </dgm:pt>
    <dgm:pt modelId="{C12292F8-92B1-4E58-B428-2E13AE2926DD}" type="pres">
      <dgm:prSet presAssocID="{DC597BA9-810B-435A-9923-43EBF443BB9E}" presName="root" presStyleCnt="0">
        <dgm:presLayoutVars>
          <dgm:dir/>
          <dgm:resizeHandles val="exact"/>
        </dgm:presLayoutVars>
      </dgm:prSet>
      <dgm:spPr/>
    </dgm:pt>
    <dgm:pt modelId="{FF0DD11B-B58B-4834-8832-0F8CF9C4131D}" type="pres">
      <dgm:prSet presAssocID="{942DBD76-C830-4E36-B2F2-0647577AB3EF}" presName="compNode" presStyleCnt="0"/>
      <dgm:spPr/>
    </dgm:pt>
    <dgm:pt modelId="{241A9459-0B95-4A7A-9676-A4D98C3FFE3A}" type="pres">
      <dgm:prSet presAssocID="{942DBD76-C830-4E36-B2F2-0647577AB3EF}" presName="iconBgRect" presStyleLbl="bgShp" presStyleIdx="0" presStyleCnt="3"/>
      <dgm:spPr>
        <a:prstGeom prst="round2DiagRect">
          <a:avLst>
            <a:gd name="adj1" fmla="val 29727"/>
            <a:gd name="adj2" fmla="val 0"/>
          </a:avLst>
        </a:prstGeom>
      </dgm:spPr>
    </dgm:pt>
    <dgm:pt modelId="{A226F3D0-08FF-44D6-B2D3-2C54AA911F1B}" type="pres">
      <dgm:prSet presAssocID="{942DBD76-C830-4E36-B2F2-0647577AB3E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E9BCE795-FEC5-4EF2-A1B4-AD713BAAC5D9}" type="pres">
      <dgm:prSet presAssocID="{942DBD76-C830-4E36-B2F2-0647577AB3EF}" presName="spaceRect" presStyleCnt="0"/>
      <dgm:spPr/>
    </dgm:pt>
    <dgm:pt modelId="{30E2A631-359A-4835-8C8E-5DF60FC72F28}" type="pres">
      <dgm:prSet presAssocID="{942DBD76-C830-4E36-B2F2-0647577AB3EF}" presName="textRect" presStyleLbl="revTx" presStyleIdx="0" presStyleCnt="3">
        <dgm:presLayoutVars>
          <dgm:chMax val="1"/>
          <dgm:chPref val="1"/>
        </dgm:presLayoutVars>
      </dgm:prSet>
      <dgm:spPr/>
    </dgm:pt>
    <dgm:pt modelId="{E5CD9F28-9A7E-40DA-8531-83DE6D6ECCB3}" type="pres">
      <dgm:prSet presAssocID="{FD960286-5E9F-4D1E-AAE3-AD04CE8A3AFB}" presName="sibTrans" presStyleCnt="0"/>
      <dgm:spPr/>
    </dgm:pt>
    <dgm:pt modelId="{472A59A9-B5A2-4D55-AFC5-460F0C623F36}" type="pres">
      <dgm:prSet presAssocID="{D46B5F3E-55CE-42CE-A89D-0212CB10BD06}" presName="compNode" presStyleCnt="0"/>
      <dgm:spPr/>
    </dgm:pt>
    <dgm:pt modelId="{5233F766-EC78-4E44-8D32-BAA431045481}" type="pres">
      <dgm:prSet presAssocID="{D46B5F3E-55CE-42CE-A89D-0212CB10BD06}" presName="iconBgRect" presStyleLbl="bgShp" presStyleIdx="1" presStyleCnt="3"/>
      <dgm:spPr>
        <a:prstGeom prst="round2DiagRect">
          <a:avLst>
            <a:gd name="adj1" fmla="val 29727"/>
            <a:gd name="adj2" fmla="val 0"/>
          </a:avLst>
        </a:prstGeom>
      </dgm:spPr>
    </dgm:pt>
    <dgm:pt modelId="{DC3658A3-B905-4835-BC5F-ADBD4C73E2CF}" type="pres">
      <dgm:prSet presAssocID="{D46B5F3E-55CE-42CE-A89D-0212CB10BD0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3779F32C-704D-4BA8-845D-4526A3B96CE9}" type="pres">
      <dgm:prSet presAssocID="{D46B5F3E-55CE-42CE-A89D-0212CB10BD06}" presName="spaceRect" presStyleCnt="0"/>
      <dgm:spPr/>
    </dgm:pt>
    <dgm:pt modelId="{31BDCB83-FB1B-40BB-B5E5-D1EDFA63D53C}" type="pres">
      <dgm:prSet presAssocID="{D46B5F3E-55CE-42CE-A89D-0212CB10BD06}" presName="textRect" presStyleLbl="revTx" presStyleIdx="1" presStyleCnt="3">
        <dgm:presLayoutVars>
          <dgm:chMax val="1"/>
          <dgm:chPref val="1"/>
        </dgm:presLayoutVars>
      </dgm:prSet>
      <dgm:spPr/>
    </dgm:pt>
    <dgm:pt modelId="{022ADE5A-937B-47C2-A6E5-9BCF4EC20C80}" type="pres">
      <dgm:prSet presAssocID="{45BE0DE0-CFD5-4A00-ABCE-7E01952570FF}" presName="sibTrans" presStyleCnt="0"/>
      <dgm:spPr/>
    </dgm:pt>
    <dgm:pt modelId="{CFDC79B1-2E5F-4155-B45C-4761255DF3E2}" type="pres">
      <dgm:prSet presAssocID="{1C84EE2A-1DF5-4FB1-B6E8-964894EBAF40}" presName="compNode" presStyleCnt="0"/>
      <dgm:spPr/>
    </dgm:pt>
    <dgm:pt modelId="{25B02B8B-5849-41E1-8358-13D5A04817BC}" type="pres">
      <dgm:prSet presAssocID="{1C84EE2A-1DF5-4FB1-B6E8-964894EBAF40}" presName="iconBgRect" presStyleLbl="bgShp" presStyleIdx="2" presStyleCnt="3"/>
      <dgm:spPr>
        <a:prstGeom prst="round2DiagRect">
          <a:avLst>
            <a:gd name="adj1" fmla="val 29727"/>
            <a:gd name="adj2" fmla="val 0"/>
          </a:avLst>
        </a:prstGeom>
      </dgm:spPr>
    </dgm:pt>
    <dgm:pt modelId="{25ECCFDD-FCC7-4070-95B6-976BD5691BB6}" type="pres">
      <dgm:prSet presAssocID="{1C84EE2A-1DF5-4FB1-B6E8-964894EBAF4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E958E87C-389D-4950-92F5-291B73470794}" type="pres">
      <dgm:prSet presAssocID="{1C84EE2A-1DF5-4FB1-B6E8-964894EBAF40}" presName="spaceRect" presStyleCnt="0"/>
      <dgm:spPr/>
    </dgm:pt>
    <dgm:pt modelId="{F77C9D7E-9DE6-494E-93F7-F73F1C028F1E}" type="pres">
      <dgm:prSet presAssocID="{1C84EE2A-1DF5-4FB1-B6E8-964894EBAF40}" presName="textRect" presStyleLbl="revTx" presStyleIdx="2" presStyleCnt="3">
        <dgm:presLayoutVars>
          <dgm:chMax val="1"/>
          <dgm:chPref val="1"/>
        </dgm:presLayoutVars>
      </dgm:prSet>
      <dgm:spPr/>
    </dgm:pt>
  </dgm:ptLst>
  <dgm:cxnLst>
    <dgm:cxn modelId="{D09A350C-E979-4F7D-88E1-0F91A384428F}" type="presOf" srcId="{DC597BA9-810B-435A-9923-43EBF443BB9E}" destId="{C12292F8-92B1-4E58-B428-2E13AE2926DD}" srcOrd="0" destOrd="0" presId="urn:microsoft.com/office/officeart/2018/5/layout/IconLeafLabelList"/>
    <dgm:cxn modelId="{40F5552B-9F0F-4C47-8CDC-94C855861594}" type="presOf" srcId="{1C84EE2A-1DF5-4FB1-B6E8-964894EBAF40}" destId="{F77C9D7E-9DE6-494E-93F7-F73F1C028F1E}" srcOrd="0" destOrd="0" presId="urn:microsoft.com/office/officeart/2018/5/layout/IconLeafLabelList"/>
    <dgm:cxn modelId="{F1612145-DC6C-41F6-8C3E-31F31BF15EEE}" srcId="{DC597BA9-810B-435A-9923-43EBF443BB9E}" destId="{1C84EE2A-1DF5-4FB1-B6E8-964894EBAF40}" srcOrd="2" destOrd="0" parTransId="{D8FE284E-9D90-4A86-A5F2-99A15242CF1C}" sibTransId="{9C664757-150F-4763-8A7B-CD6BFC636ECD}"/>
    <dgm:cxn modelId="{FA8BDE6A-5C55-408E-A889-EE1C8D3565B0}" type="presOf" srcId="{D46B5F3E-55CE-42CE-A89D-0212CB10BD06}" destId="{31BDCB83-FB1B-40BB-B5E5-D1EDFA63D53C}" srcOrd="0" destOrd="0" presId="urn:microsoft.com/office/officeart/2018/5/layout/IconLeafLabelList"/>
    <dgm:cxn modelId="{C7BF4E82-16CE-4685-8A49-4D717F62249A}" srcId="{DC597BA9-810B-435A-9923-43EBF443BB9E}" destId="{D46B5F3E-55CE-42CE-A89D-0212CB10BD06}" srcOrd="1" destOrd="0" parTransId="{723D635B-BD42-4EF0-B5D7-D6E5D263552F}" sibTransId="{45BE0DE0-CFD5-4A00-ABCE-7E01952570FF}"/>
    <dgm:cxn modelId="{1E1DE18B-65AB-4663-B7AA-29D1B90C90B5}" srcId="{DC597BA9-810B-435A-9923-43EBF443BB9E}" destId="{942DBD76-C830-4E36-B2F2-0647577AB3EF}" srcOrd="0" destOrd="0" parTransId="{809B4C24-392F-46D5-9194-4D4CFF8A8E8D}" sibTransId="{FD960286-5E9F-4D1E-AAE3-AD04CE8A3AFB}"/>
    <dgm:cxn modelId="{7C5112E6-CBD7-473E-A9DB-C76AA64124D7}" type="presOf" srcId="{942DBD76-C830-4E36-B2F2-0647577AB3EF}" destId="{30E2A631-359A-4835-8C8E-5DF60FC72F28}" srcOrd="0" destOrd="0" presId="urn:microsoft.com/office/officeart/2018/5/layout/IconLeafLabelList"/>
    <dgm:cxn modelId="{FB526505-157D-4F21-8058-41F8FBB2785F}" type="presParOf" srcId="{C12292F8-92B1-4E58-B428-2E13AE2926DD}" destId="{FF0DD11B-B58B-4834-8832-0F8CF9C4131D}" srcOrd="0" destOrd="0" presId="urn:microsoft.com/office/officeart/2018/5/layout/IconLeafLabelList"/>
    <dgm:cxn modelId="{7FC1DDEF-0F56-41DC-96F0-9B500DB25805}" type="presParOf" srcId="{FF0DD11B-B58B-4834-8832-0F8CF9C4131D}" destId="{241A9459-0B95-4A7A-9676-A4D98C3FFE3A}" srcOrd="0" destOrd="0" presId="urn:microsoft.com/office/officeart/2018/5/layout/IconLeafLabelList"/>
    <dgm:cxn modelId="{C7B5A8D4-C64B-447E-AAAE-9A7EC5102EDD}" type="presParOf" srcId="{FF0DD11B-B58B-4834-8832-0F8CF9C4131D}" destId="{A226F3D0-08FF-44D6-B2D3-2C54AA911F1B}" srcOrd="1" destOrd="0" presId="urn:microsoft.com/office/officeart/2018/5/layout/IconLeafLabelList"/>
    <dgm:cxn modelId="{4FD91E8D-2A74-4301-A5C3-ED479992440C}" type="presParOf" srcId="{FF0DD11B-B58B-4834-8832-0F8CF9C4131D}" destId="{E9BCE795-FEC5-4EF2-A1B4-AD713BAAC5D9}" srcOrd="2" destOrd="0" presId="urn:microsoft.com/office/officeart/2018/5/layout/IconLeafLabelList"/>
    <dgm:cxn modelId="{1405EAA7-EBA3-4129-9D3B-C0F63EE19B5B}" type="presParOf" srcId="{FF0DD11B-B58B-4834-8832-0F8CF9C4131D}" destId="{30E2A631-359A-4835-8C8E-5DF60FC72F28}" srcOrd="3" destOrd="0" presId="urn:microsoft.com/office/officeart/2018/5/layout/IconLeafLabelList"/>
    <dgm:cxn modelId="{B54854D2-6101-4B65-98F2-21E8514D89EE}" type="presParOf" srcId="{C12292F8-92B1-4E58-B428-2E13AE2926DD}" destId="{E5CD9F28-9A7E-40DA-8531-83DE6D6ECCB3}" srcOrd="1" destOrd="0" presId="urn:microsoft.com/office/officeart/2018/5/layout/IconLeafLabelList"/>
    <dgm:cxn modelId="{E7F8C692-2068-4572-9554-423DE017ABB5}" type="presParOf" srcId="{C12292F8-92B1-4E58-B428-2E13AE2926DD}" destId="{472A59A9-B5A2-4D55-AFC5-460F0C623F36}" srcOrd="2" destOrd="0" presId="urn:microsoft.com/office/officeart/2018/5/layout/IconLeafLabelList"/>
    <dgm:cxn modelId="{D0741121-237A-4815-BAE7-4DF9A5B88307}" type="presParOf" srcId="{472A59A9-B5A2-4D55-AFC5-460F0C623F36}" destId="{5233F766-EC78-4E44-8D32-BAA431045481}" srcOrd="0" destOrd="0" presId="urn:microsoft.com/office/officeart/2018/5/layout/IconLeafLabelList"/>
    <dgm:cxn modelId="{CE4245F1-1E73-491D-BE7F-F96EC7029DA5}" type="presParOf" srcId="{472A59A9-B5A2-4D55-AFC5-460F0C623F36}" destId="{DC3658A3-B905-4835-BC5F-ADBD4C73E2CF}" srcOrd="1" destOrd="0" presId="urn:microsoft.com/office/officeart/2018/5/layout/IconLeafLabelList"/>
    <dgm:cxn modelId="{AFEA5799-7C65-40CA-899A-2D16E58E75CF}" type="presParOf" srcId="{472A59A9-B5A2-4D55-AFC5-460F0C623F36}" destId="{3779F32C-704D-4BA8-845D-4526A3B96CE9}" srcOrd="2" destOrd="0" presId="urn:microsoft.com/office/officeart/2018/5/layout/IconLeafLabelList"/>
    <dgm:cxn modelId="{805A9612-D1DA-4F8F-A777-5BF093773B0E}" type="presParOf" srcId="{472A59A9-B5A2-4D55-AFC5-460F0C623F36}" destId="{31BDCB83-FB1B-40BB-B5E5-D1EDFA63D53C}" srcOrd="3" destOrd="0" presId="urn:microsoft.com/office/officeart/2018/5/layout/IconLeafLabelList"/>
    <dgm:cxn modelId="{A8D1E5C9-CCFE-43FD-8F24-D391F4F58BCB}" type="presParOf" srcId="{C12292F8-92B1-4E58-B428-2E13AE2926DD}" destId="{022ADE5A-937B-47C2-A6E5-9BCF4EC20C80}" srcOrd="3" destOrd="0" presId="urn:microsoft.com/office/officeart/2018/5/layout/IconLeafLabelList"/>
    <dgm:cxn modelId="{39964C53-B76C-4148-81A8-6560F26BCA61}" type="presParOf" srcId="{C12292F8-92B1-4E58-B428-2E13AE2926DD}" destId="{CFDC79B1-2E5F-4155-B45C-4761255DF3E2}" srcOrd="4" destOrd="0" presId="urn:microsoft.com/office/officeart/2018/5/layout/IconLeafLabelList"/>
    <dgm:cxn modelId="{4EB89A13-BD27-4B45-9843-719A94A4B63A}" type="presParOf" srcId="{CFDC79B1-2E5F-4155-B45C-4761255DF3E2}" destId="{25B02B8B-5849-41E1-8358-13D5A04817BC}" srcOrd="0" destOrd="0" presId="urn:microsoft.com/office/officeart/2018/5/layout/IconLeafLabelList"/>
    <dgm:cxn modelId="{A6559B8D-175D-4F2E-81A8-54C589181E82}" type="presParOf" srcId="{CFDC79B1-2E5F-4155-B45C-4761255DF3E2}" destId="{25ECCFDD-FCC7-4070-95B6-976BD5691BB6}" srcOrd="1" destOrd="0" presId="urn:microsoft.com/office/officeart/2018/5/layout/IconLeafLabelList"/>
    <dgm:cxn modelId="{18A9980E-3D5E-4DDD-B100-876522BF8205}" type="presParOf" srcId="{CFDC79B1-2E5F-4155-B45C-4761255DF3E2}" destId="{E958E87C-389D-4950-92F5-291B73470794}" srcOrd="2" destOrd="0" presId="urn:microsoft.com/office/officeart/2018/5/layout/IconLeafLabelList"/>
    <dgm:cxn modelId="{99F3E35E-864E-43E0-8219-28212444D9D6}" type="presParOf" srcId="{CFDC79B1-2E5F-4155-B45C-4761255DF3E2}" destId="{F77C9D7E-9DE6-494E-93F7-F73F1C028F1E}"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C6A42-7076-489E-AFB2-02124ACF8797}"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DBB648B-FA91-4BAF-961B-D2E90ABC8171}">
      <dgm:prSet/>
      <dgm:spPr/>
      <dgm:t>
        <a:bodyPr/>
        <a:lstStyle/>
        <a:p>
          <a:pPr>
            <a:defRPr cap="all"/>
          </a:pPr>
          <a:r>
            <a:rPr lang="en-US"/>
            <a:t>Funding</a:t>
          </a:r>
        </a:p>
      </dgm:t>
    </dgm:pt>
    <dgm:pt modelId="{DC2F95ED-BC80-430E-AF1C-C013F5AA2521}" type="parTrans" cxnId="{F1CE3014-0156-464A-A6C5-21B8ADC8B6F6}">
      <dgm:prSet/>
      <dgm:spPr/>
      <dgm:t>
        <a:bodyPr/>
        <a:lstStyle/>
        <a:p>
          <a:endParaRPr lang="en-US"/>
        </a:p>
      </dgm:t>
    </dgm:pt>
    <dgm:pt modelId="{D990B7CC-AC92-4669-9DDB-52BAC8764CFF}" type="sibTrans" cxnId="{F1CE3014-0156-464A-A6C5-21B8ADC8B6F6}">
      <dgm:prSet/>
      <dgm:spPr/>
      <dgm:t>
        <a:bodyPr/>
        <a:lstStyle/>
        <a:p>
          <a:endParaRPr lang="en-US"/>
        </a:p>
      </dgm:t>
    </dgm:pt>
    <dgm:pt modelId="{2ABA7CA8-ACFC-4876-AA70-5D26AE2C5477}">
      <dgm:prSet/>
      <dgm:spPr/>
      <dgm:t>
        <a:bodyPr/>
        <a:lstStyle/>
        <a:p>
          <a:pPr>
            <a:defRPr cap="all"/>
          </a:pPr>
          <a:r>
            <a:rPr lang="en-US"/>
            <a:t>Radio system</a:t>
          </a:r>
        </a:p>
      </dgm:t>
    </dgm:pt>
    <dgm:pt modelId="{59163200-F34C-4432-9FD5-E952CFACD976}" type="parTrans" cxnId="{0D497477-3F68-4396-AC8A-1C073BDAC502}">
      <dgm:prSet/>
      <dgm:spPr/>
      <dgm:t>
        <a:bodyPr/>
        <a:lstStyle/>
        <a:p>
          <a:endParaRPr lang="en-US"/>
        </a:p>
      </dgm:t>
    </dgm:pt>
    <dgm:pt modelId="{884E5351-C683-4EC6-BF80-E3CA47B43DA1}" type="sibTrans" cxnId="{0D497477-3F68-4396-AC8A-1C073BDAC502}">
      <dgm:prSet/>
      <dgm:spPr/>
      <dgm:t>
        <a:bodyPr/>
        <a:lstStyle/>
        <a:p>
          <a:endParaRPr lang="en-US"/>
        </a:p>
      </dgm:t>
    </dgm:pt>
    <dgm:pt modelId="{C71E9A52-A5A4-47E1-96E8-CF870A4D7622}">
      <dgm:prSet/>
      <dgm:spPr/>
      <dgm:t>
        <a:bodyPr/>
        <a:lstStyle/>
        <a:p>
          <a:pPr>
            <a:defRPr cap="all"/>
          </a:pPr>
          <a:r>
            <a:rPr lang="en-US"/>
            <a:t>Continue to recruit and retain top-level talent</a:t>
          </a:r>
        </a:p>
      </dgm:t>
    </dgm:pt>
    <dgm:pt modelId="{30DDC90E-432C-48C0-8D81-95589E7A4727}" type="parTrans" cxnId="{F4444521-9451-4622-B3B5-8C0680392979}">
      <dgm:prSet/>
      <dgm:spPr/>
      <dgm:t>
        <a:bodyPr/>
        <a:lstStyle/>
        <a:p>
          <a:endParaRPr lang="en-US"/>
        </a:p>
      </dgm:t>
    </dgm:pt>
    <dgm:pt modelId="{BE73BCA9-116C-4B5B-87EF-BD6A009A28A3}" type="sibTrans" cxnId="{F4444521-9451-4622-B3B5-8C0680392979}">
      <dgm:prSet/>
      <dgm:spPr/>
      <dgm:t>
        <a:bodyPr/>
        <a:lstStyle/>
        <a:p>
          <a:endParaRPr lang="en-US"/>
        </a:p>
      </dgm:t>
    </dgm:pt>
    <dgm:pt modelId="{D8DC6F95-7228-4D23-9984-55B92B5BC432}" type="pres">
      <dgm:prSet presAssocID="{592C6A42-7076-489E-AFB2-02124ACF8797}" presName="root" presStyleCnt="0">
        <dgm:presLayoutVars>
          <dgm:dir/>
          <dgm:resizeHandles val="exact"/>
        </dgm:presLayoutVars>
      </dgm:prSet>
      <dgm:spPr/>
    </dgm:pt>
    <dgm:pt modelId="{9F699743-B9D7-4E1F-9C50-585982F48E30}" type="pres">
      <dgm:prSet presAssocID="{ADBB648B-FA91-4BAF-961B-D2E90ABC8171}" presName="compNode" presStyleCnt="0"/>
      <dgm:spPr/>
    </dgm:pt>
    <dgm:pt modelId="{5AC86E74-488C-448C-BC03-ECB2751E85AC}" type="pres">
      <dgm:prSet presAssocID="{ADBB648B-FA91-4BAF-961B-D2E90ABC8171}" presName="iconBgRect" presStyleLbl="bgShp" presStyleIdx="0" presStyleCnt="3"/>
      <dgm:spPr/>
    </dgm:pt>
    <dgm:pt modelId="{D3373F66-42B3-4887-904D-E761BD05190F}" type="pres">
      <dgm:prSet presAssocID="{ADBB648B-FA91-4BAF-961B-D2E90ABC81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B85C9EEC-54FB-472E-84A6-592C0C95CDF6}" type="pres">
      <dgm:prSet presAssocID="{ADBB648B-FA91-4BAF-961B-D2E90ABC8171}" presName="spaceRect" presStyleCnt="0"/>
      <dgm:spPr/>
    </dgm:pt>
    <dgm:pt modelId="{1E83BB73-8EB1-43A0-87FB-6065D304BB1A}" type="pres">
      <dgm:prSet presAssocID="{ADBB648B-FA91-4BAF-961B-D2E90ABC8171}" presName="textRect" presStyleLbl="revTx" presStyleIdx="0" presStyleCnt="3">
        <dgm:presLayoutVars>
          <dgm:chMax val="1"/>
          <dgm:chPref val="1"/>
        </dgm:presLayoutVars>
      </dgm:prSet>
      <dgm:spPr/>
    </dgm:pt>
    <dgm:pt modelId="{0465C1B9-4879-4BF9-A43C-2848665FDBA4}" type="pres">
      <dgm:prSet presAssocID="{D990B7CC-AC92-4669-9DDB-52BAC8764CFF}" presName="sibTrans" presStyleCnt="0"/>
      <dgm:spPr/>
    </dgm:pt>
    <dgm:pt modelId="{3FC54372-174C-4C30-8328-B5796449D6CA}" type="pres">
      <dgm:prSet presAssocID="{2ABA7CA8-ACFC-4876-AA70-5D26AE2C5477}" presName="compNode" presStyleCnt="0"/>
      <dgm:spPr/>
    </dgm:pt>
    <dgm:pt modelId="{29EDCDCC-1D90-43A9-9D5F-B943991C7D08}" type="pres">
      <dgm:prSet presAssocID="{2ABA7CA8-ACFC-4876-AA70-5D26AE2C5477}" presName="iconBgRect" presStyleLbl="bgShp" presStyleIdx="1" presStyleCnt="3"/>
      <dgm:spPr/>
    </dgm:pt>
    <dgm:pt modelId="{BABEC0C5-9C5D-4464-B9C9-35D913E217D4}" type="pres">
      <dgm:prSet presAssocID="{2ABA7CA8-ACFC-4876-AA70-5D26AE2C547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a:ext>
      </dgm:extLst>
    </dgm:pt>
    <dgm:pt modelId="{F789E309-5F77-4A28-9728-358953F01962}" type="pres">
      <dgm:prSet presAssocID="{2ABA7CA8-ACFC-4876-AA70-5D26AE2C5477}" presName="spaceRect" presStyleCnt="0"/>
      <dgm:spPr/>
    </dgm:pt>
    <dgm:pt modelId="{4C0CE6AE-F4E9-4DC0-BC85-28A060DB377B}" type="pres">
      <dgm:prSet presAssocID="{2ABA7CA8-ACFC-4876-AA70-5D26AE2C5477}" presName="textRect" presStyleLbl="revTx" presStyleIdx="1" presStyleCnt="3">
        <dgm:presLayoutVars>
          <dgm:chMax val="1"/>
          <dgm:chPref val="1"/>
        </dgm:presLayoutVars>
      </dgm:prSet>
      <dgm:spPr/>
    </dgm:pt>
    <dgm:pt modelId="{1F0929E3-5D65-4FFE-B20D-A574492544ED}" type="pres">
      <dgm:prSet presAssocID="{884E5351-C683-4EC6-BF80-E3CA47B43DA1}" presName="sibTrans" presStyleCnt="0"/>
      <dgm:spPr/>
    </dgm:pt>
    <dgm:pt modelId="{55D7210E-17E5-49B1-9402-6235C912040F}" type="pres">
      <dgm:prSet presAssocID="{C71E9A52-A5A4-47E1-96E8-CF870A4D7622}" presName="compNode" presStyleCnt="0"/>
      <dgm:spPr/>
    </dgm:pt>
    <dgm:pt modelId="{0D58EF21-385F-4535-BA4B-6C655892F023}" type="pres">
      <dgm:prSet presAssocID="{C71E9A52-A5A4-47E1-96E8-CF870A4D7622}" presName="iconBgRect" presStyleLbl="bgShp" presStyleIdx="2" presStyleCnt="3"/>
      <dgm:spPr/>
    </dgm:pt>
    <dgm:pt modelId="{7214D887-62C8-4687-A9DE-44B438DA651A}" type="pres">
      <dgm:prSet presAssocID="{C71E9A52-A5A4-47E1-96E8-CF870A4D76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With Person"/>
        </a:ext>
      </dgm:extLst>
    </dgm:pt>
    <dgm:pt modelId="{1E9B2F29-8FA4-4B4E-B056-C403368C5316}" type="pres">
      <dgm:prSet presAssocID="{C71E9A52-A5A4-47E1-96E8-CF870A4D7622}" presName="spaceRect" presStyleCnt="0"/>
      <dgm:spPr/>
    </dgm:pt>
    <dgm:pt modelId="{A1B3E5AC-C97E-4F9F-B8A4-55A92CA551AA}" type="pres">
      <dgm:prSet presAssocID="{C71E9A52-A5A4-47E1-96E8-CF870A4D7622}" presName="textRect" presStyleLbl="revTx" presStyleIdx="2" presStyleCnt="3">
        <dgm:presLayoutVars>
          <dgm:chMax val="1"/>
          <dgm:chPref val="1"/>
        </dgm:presLayoutVars>
      </dgm:prSet>
      <dgm:spPr/>
    </dgm:pt>
  </dgm:ptLst>
  <dgm:cxnLst>
    <dgm:cxn modelId="{46485706-622B-43EF-92F1-AD18DBAABEE0}" type="presOf" srcId="{C71E9A52-A5A4-47E1-96E8-CF870A4D7622}" destId="{A1B3E5AC-C97E-4F9F-B8A4-55A92CA551AA}" srcOrd="0" destOrd="0" presId="urn:microsoft.com/office/officeart/2018/5/layout/IconCircleLabelList"/>
    <dgm:cxn modelId="{F1CE3014-0156-464A-A6C5-21B8ADC8B6F6}" srcId="{592C6A42-7076-489E-AFB2-02124ACF8797}" destId="{ADBB648B-FA91-4BAF-961B-D2E90ABC8171}" srcOrd="0" destOrd="0" parTransId="{DC2F95ED-BC80-430E-AF1C-C013F5AA2521}" sibTransId="{D990B7CC-AC92-4669-9DDB-52BAC8764CFF}"/>
    <dgm:cxn modelId="{F4444521-9451-4622-B3B5-8C0680392979}" srcId="{592C6A42-7076-489E-AFB2-02124ACF8797}" destId="{C71E9A52-A5A4-47E1-96E8-CF870A4D7622}" srcOrd="2" destOrd="0" parTransId="{30DDC90E-432C-48C0-8D81-95589E7A4727}" sibTransId="{BE73BCA9-116C-4B5B-87EF-BD6A009A28A3}"/>
    <dgm:cxn modelId="{AB8CC232-8174-4FFB-88F6-E1B37482C9B1}" type="presOf" srcId="{592C6A42-7076-489E-AFB2-02124ACF8797}" destId="{D8DC6F95-7228-4D23-9984-55B92B5BC432}" srcOrd="0" destOrd="0" presId="urn:microsoft.com/office/officeart/2018/5/layout/IconCircleLabelList"/>
    <dgm:cxn modelId="{0D497477-3F68-4396-AC8A-1C073BDAC502}" srcId="{592C6A42-7076-489E-AFB2-02124ACF8797}" destId="{2ABA7CA8-ACFC-4876-AA70-5D26AE2C5477}" srcOrd="1" destOrd="0" parTransId="{59163200-F34C-4432-9FD5-E952CFACD976}" sibTransId="{884E5351-C683-4EC6-BF80-E3CA47B43DA1}"/>
    <dgm:cxn modelId="{F0981D7C-57D1-45FD-BA69-D595BB567580}" type="presOf" srcId="{ADBB648B-FA91-4BAF-961B-D2E90ABC8171}" destId="{1E83BB73-8EB1-43A0-87FB-6065D304BB1A}" srcOrd="0" destOrd="0" presId="urn:microsoft.com/office/officeart/2018/5/layout/IconCircleLabelList"/>
    <dgm:cxn modelId="{3D2FFF9E-B015-4657-80D7-8FC7D1611C8F}" type="presOf" srcId="{2ABA7CA8-ACFC-4876-AA70-5D26AE2C5477}" destId="{4C0CE6AE-F4E9-4DC0-BC85-28A060DB377B}" srcOrd="0" destOrd="0" presId="urn:microsoft.com/office/officeart/2018/5/layout/IconCircleLabelList"/>
    <dgm:cxn modelId="{D3F6D2A9-78EA-41D7-A277-AE69579A91DB}" type="presParOf" srcId="{D8DC6F95-7228-4D23-9984-55B92B5BC432}" destId="{9F699743-B9D7-4E1F-9C50-585982F48E30}" srcOrd="0" destOrd="0" presId="urn:microsoft.com/office/officeart/2018/5/layout/IconCircleLabelList"/>
    <dgm:cxn modelId="{6B15619D-4E4F-4F73-8438-7967A375325E}" type="presParOf" srcId="{9F699743-B9D7-4E1F-9C50-585982F48E30}" destId="{5AC86E74-488C-448C-BC03-ECB2751E85AC}" srcOrd="0" destOrd="0" presId="urn:microsoft.com/office/officeart/2018/5/layout/IconCircleLabelList"/>
    <dgm:cxn modelId="{6E712AFF-13A6-4A6D-A491-F9E8FA88D3C0}" type="presParOf" srcId="{9F699743-B9D7-4E1F-9C50-585982F48E30}" destId="{D3373F66-42B3-4887-904D-E761BD05190F}" srcOrd="1" destOrd="0" presId="urn:microsoft.com/office/officeart/2018/5/layout/IconCircleLabelList"/>
    <dgm:cxn modelId="{C8A0614C-45D1-48E6-BC38-69189DCA0512}" type="presParOf" srcId="{9F699743-B9D7-4E1F-9C50-585982F48E30}" destId="{B85C9EEC-54FB-472E-84A6-592C0C95CDF6}" srcOrd="2" destOrd="0" presId="urn:microsoft.com/office/officeart/2018/5/layout/IconCircleLabelList"/>
    <dgm:cxn modelId="{3D4C40CC-F95D-4F25-B28D-DE64763AE640}" type="presParOf" srcId="{9F699743-B9D7-4E1F-9C50-585982F48E30}" destId="{1E83BB73-8EB1-43A0-87FB-6065D304BB1A}" srcOrd="3" destOrd="0" presId="urn:microsoft.com/office/officeart/2018/5/layout/IconCircleLabelList"/>
    <dgm:cxn modelId="{E605B76F-7ABA-42D1-8319-65F3CB914D04}" type="presParOf" srcId="{D8DC6F95-7228-4D23-9984-55B92B5BC432}" destId="{0465C1B9-4879-4BF9-A43C-2848665FDBA4}" srcOrd="1" destOrd="0" presId="urn:microsoft.com/office/officeart/2018/5/layout/IconCircleLabelList"/>
    <dgm:cxn modelId="{9899E432-56A0-40AB-83C5-D7C522550553}" type="presParOf" srcId="{D8DC6F95-7228-4D23-9984-55B92B5BC432}" destId="{3FC54372-174C-4C30-8328-B5796449D6CA}" srcOrd="2" destOrd="0" presId="urn:microsoft.com/office/officeart/2018/5/layout/IconCircleLabelList"/>
    <dgm:cxn modelId="{4F9FF067-4DDA-46DB-84FF-CE8393AD969B}" type="presParOf" srcId="{3FC54372-174C-4C30-8328-B5796449D6CA}" destId="{29EDCDCC-1D90-43A9-9D5F-B943991C7D08}" srcOrd="0" destOrd="0" presId="urn:microsoft.com/office/officeart/2018/5/layout/IconCircleLabelList"/>
    <dgm:cxn modelId="{E3BE2424-EDB2-47F9-AA68-FD197D8ADDE3}" type="presParOf" srcId="{3FC54372-174C-4C30-8328-B5796449D6CA}" destId="{BABEC0C5-9C5D-4464-B9C9-35D913E217D4}" srcOrd="1" destOrd="0" presId="urn:microsoft.com/office/officeart/2018/5/layout/IconCircleLabelList"/>
    <dgm:cxn modelId="{7692722F-B898-4322-A8D9-C2A28BA56F86}" type="presParOf" srcId="{3FC54372-174C-4C30-8328-B5796449D6CA}" destId="{F789E309-5F77-4A28-9728-358953F01962}" srcOrd="2" destOrd="0" presId="urn:microsoft.com/office/officeart/2018/5/layout/IconCircleLabelList"/>
    <dgm:cxn modelId="{E0D43A01-E576-46EE-AC35-1EE164E566F5}" type="presParOf" srcId="{3FC54372-174C-4C30-8328-B5796449D6CA}" destId="{4C0CE6AE-F4E9-4DC0-BC85-28A060DB377B}" srcOrd="3" destOrd="0" presId="urn:microsoft.com/office/officeart/2018/5/layout/IconCircleLabelList"/>
    <dgm:cxn modelId="{3277222B-920E-4BDA-8B5E-13B001816061}" type="presParOf" srcId="{D8DC6F95-7228-4D23-9984-55B92B5BC432}" destId="{1F0929E3-5D65-4FFE-B20D-A574492544ED}" srcOrd="3" destOrd="0" presId="urn:microsoft.com/office/officeart/2018/5/layout/IconCircleLabelList"/>
    <dgm:cxn modelId="{CAD59645-3E91-42AB-9F1F-3A3A834AF8EE}" type="presParOf" srcId="{D8DC6F95-7228-4D23-9984-55B92B5BC432}" destId="{55D7210E-17E5-49B1-9402-6235C912040F}" srcOrd="4" destOrd="0" presId="urn:microsoft.com/office/officeart/2018/5/layout/IconCircleLabelList"/>
    <dgm:cxn modelId="{BE337EB3-412D-4ADF-ACF6-280A92A10F88}" type="presParOf" srcId="{55D7210E-17E5-49B1-9402-6235C912040F}" destId="{0D58EF21-385F-4535-BA4B-6C655892F023}" srcOrd="0" destOrd="0" presId="urn:microsoft.com/office/officeart/2018/5/layout/IconCircleLabelList"/>
    <dgm:cxn modelId="{9285F2EE-2FF2-40B4-B5B1-338BF4227A7F}" type="presParOf" srcId="{55D7210E-17E5-49B1-9402-6235C912040F}" destId="{7214D887-62C8-4687-A9DE-44B438DA651A}" srcOrd="1" destOrd="0" presId="urn:microsoft.com/office/officeart/2018/5/layout/IconCircleLabelList"/>
    <dgm:cxn modelId="{66EF5683-2B05-4EBA-9780-AECBD9D34191}" type="presParOf" srcId="{55D7210E-17E5-49B1-9402-6235C912040F}" destId="{1E9B2F29-8FA4-4B4E-B056-C403368C5316}" srcOrd="2" destOrd="0" presId="urn:microsoft.com/office/officeart/2018/5/layout/IconCircleLabelList"/>
    <dgm:cxn modelId="{9F156718-9882-4CEB-B523-34AA64C241EF}" type="presParOf" srcId="{55D7210E-17E5-49B1-9402-6235C912040F}" destId="{A1B3E5AC-C97E-4F9F-B8A4-55A92CA551A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EF30E-504D-4EAE-8B15-2B279FA123D6}">
      <dsp:nvSpPr>
        <dsp:cNvPr id="0" name=""/>
        <dsp:cNvSpPr/>
      </dsp:nvSpPr>
      <dsp:spPr>
        <a:xfrm>
          <a:off x="260069" y="1844834"/>
          <a:ext cx="1310058" cy="503136"/>
        </a:xfrm>
        <a:prstGeom prst="homePlate">
          <a:avLst>
            <a:gd name="adj" fmla="val 4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1976</a:t>
          </a:r>
        </a:p>
      </dsp:txBody>
      <dsp:txXfrm>
        <a:off x="260069" y="1844834"/>
        <a:ext cx="1209431" cy="503136"/>
      </dsp:txXfrm>
    </dsp:sp>
    <dsp:sp modelId="{3E021057-95EF-44EA-B7EF-4707CD290AA6}">
      <dsp:nvSpPr>
        <dsp:cNvPr id="0" name=""/>
        <dsp:cNvSpPr/>
      </dsp:nvSpPr>
      <dsp:spPr>
        <a:xfrm>
          <a:off x="5335" y="0"/>
          <a:ext cx="1819526" cy="134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National EMS was started by Pat and Mary Ellen Atkins in 1976</a:t>
          </a:r>
        </a:p>
      </dsp:txBody>
      <dsp:txXfrm>
        <a:off x="5335" y="0"/>
        <a:ext cx="1819526" cy="1341697"/>
      </dsp:txXfrm>
    </dsp:sp>
    <dsp:sp modelId="{3ECE18C1-65C1-4519-A2B7-A54CAF0B2903}">
      <dsp:nvSpPr>
        <dsp:cNvPr id="0" name=""/>
        <dsp:cNvSpPr/>
      </dsp:nvSpPr>
      <dsp:spPr>
        <a:xfrm>
          <a:off x="1570128" y="2096402"/>
          <a:ext cx="509467" cy="0"/>
        </a:xfrm>
        <a:custGeom>
          <a:avLst/>
          <a:gdLst/>
          <a:ahLst/>
          <a:cxnLst/>
          <a:rect l="0" t="0" r="0" b="0"/>
          <a:pathLst>
            <a:path>
              <a:moveTo>
                <a:pt x="0" y="0"/>
              </a:moveTo>
              <a:lnTo>
                <a:pt x="509467"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D7089F-F23E-40DF-B7EB-CC95E1B4D633}">
      <dsp:nvSpPr>
        <dsp:cNvPr id="0" name=""/>
        <dsp:cNvSpPr/>
      </dsp:nvSpPr>
      <dsp:spPr>
        <a:xfrm>
          <a:off x="915098" y="1425553"/>
          <a:ext cx="0" cy="41928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4618452-78BD-44EA-815D-9B2DA20A1F03}">
      <dsp:nvSpPr>
        <dsp:cNvPr id="0" name=""/>
        <dsp:cNvSpPr/>
      </dsp:nvSpPr>
      <dsp:spPr>
        <a:xfrm>
          <a:off x="873170" y="1341697"/>
          <a:ext cx="83856" cy="838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58EA98-CAF4-490A-93C2-64D161A8F711}">
      <dsp:nvSpPr>
        <dsp:cNvPr id="0" name=""/>
        <dsp:cNvSpPr/>
      </dsp:nvSpPr>
      <dsp:spPr>
        <a:xfrm>
          <a:off x="2079595" y="1844834"/>
          <a:ext cx="1310058" cy="503136"/>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1986</a:t>
          </a:r>
        </a:p>
      </dsp:txBody>
      <dsp:txXfrm>
        <a:off x="2255851" y="1912526"/>
        <a:ext cx="957546" cy="367752"/>
      </dsp:txXfrm>
    </dsp:sp>
    <dsp:sp modelId="{6CE53AF7-CA59-46B0-805D-0E3E314CA5D5}">
      <dsp:nvSpPr>
        <dsp:cNvPr id="0" name=""/>
        <dsp:cNvSpPr/>
      </dsp:nvSpPr>
      <dsp:spPr>
        <a:xfrm>
          <a:off x="1824862" y="2851107"/>
          <a:ext cx="1819526" cy="134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National Stated to Provided 911 services in Rockdale County in 1986</a:t>
          </a:r>
        </a:p>
      </dsp:txBody>
      <dsp:txXfrm>
        <a:off x="1824862" y="2851107"/>
        <a:ext cx="1819526" cy="1341697"/>
      </dsp:txXfrm>
    </dsp:sp>
    <dsp:sp modelId="{FA3B50D7-F712-40E6-9E69-6CDA4D5D799F}">
      <dsp:nvSpPr>
        <dsp:cNvPr id="0" name=""/>
        <dsp:cNvSpPr/>
      </dsp:nvSpPr>
      <dsp:spPr>
        <a:xfrm>
          <a:off x="3389654" y="2096402"/>
          <a:ext cx="509467" cy="0"/>
        </a:xfrm>
        <a:custGeom>
          <a:avLst/>
          <a:gdLst/>
          <a:ahLst/>
          <a:cxnLst/>
          <a:rect l="0" t="0" r="0" b="0"/>
          <a:pathLst>
            <a:path>
              <a:moveTo>
                <a:pt x="0" y="0"/>
              </a:moveTo>
              <a:lnTo>
                <a:pt x="509467"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801F17-F82F-4489-9194-53174BECCE06}">
      <dsp:nvSpPr>
        <dsp:cNvPr id="0" name=""/>
        <dsp:cNvSpPr/>
      </dsp:nvSpPr>
      <dsp:spPr>
        <a:xfrm>
          <a:off x="2734625" y="2347970"/>
          <a:ext cx="0" cy="41928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119FD5A-BB2B-49C9-AA9C-8CF3F0AD25CF}">
      <dsp:nvSpPr>
        <dsp:cNvPr id="0" name=""/>
        <dsp:cNvSpPr/>
      </dsp:nvSpPr>
      <dsp:spPr>
        <a:xfrm>
          <a:off x="2692697" y="2767251"/>
          <a:ext cx="83856" cy="838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FFF207-6278-4B58-8693-F65177B5E972}">
      <dsp:nvSpPr>
        <dsp:cNvPr id="0" name=""/>
        <dsp:cNvSpPr/>
      </dsp:nvSpPr>
      <dsp:spPr>
        <a:xfrm>
          <a:off x="3899121" y="1844834"/>
          <a:ext cx="1310058" cy="503136"/>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1993</a:t>
          </a:r>
        </a:p>
      </dsp:txBody>
      <dsp:txXfrm>
        <a:off x="4075377" y="1912526"/>
        <a:ext cx="957546" cy="367752"/>
      </dsp:txXfrm>
    </dsp:sp>
    <dsp:sp modelId="{46AB8B82-1CB0-4C3C-9DCD-481312DA9163}">
      <dsp:nvSpPr>
        <dsp:cNvPr id="0" name=""/>
        <dsp:cNvSpPr/>
      </dsp:nvSpPr>
      <dsp:spPr>
        <a:xfrm>
          <a:off x="3644388" y="0"/>
          <a:ext cx="1819526" cy="134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In 1993, National Became the first ambulance service in the State of Georgia to become Nationally Accredited by the Commission of Accreditation of Ambulance Services (CAAS) </a:t>
          </a:r>
        </a:p>
      </dsp:txBody>
      <dsp:txXfrm>
        <a:off x="3644388" y="0"/>
        <a:ext cx="1819526" cy="1341697"/>
      </dsp:txXfrm>
    </dsp:sp>
    <dsp:sp modelId="{A8225416-427C-4927-A995-1D0108983D48}">
      <dsp:nvSpPr>
        <dsp:cNvPr id="0" name=""/>
        <dsp:cNvSpPr/>
      </dsp:nvSpPr>
      <dsp:spPr>
        <a:xfrm>
          <a:off x="5209180" y="2096402"/>
          <a:ext cx="509467" cy="0"/>
        </a:xfrm>
        <a:custGeom>
          <a:avLst/>
          <a:gdLst/>
          <a:ahLst/>
          <a:cxnLst/>
          <a:rect l="0" t="0" r="0" b="0"/>
          <a:pathLst>
            <a:path>
              <a:moveTo>
                <a:pt x="0" y="0"/>
              </a:moveTo>
              <a:lnTo>
                <a:pt x="509467"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E9C8AD-F4FE-4B51-8833-B6DA06C3D317}">
      <dsp:nvSpPr>
        <dsp:cNvPr id="0" name=""/>
        <dsp:cNvSpPr/>
      </dsp:nvSpPr>
      <dsp:spPr>
        <a:xfrm>
          <a:off x="4554151" y="1425553"/>
          <a:ext cx="0" cy="41928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5C06058-AAF1-415A-A970-7597752041DB}">
      <dsp:nvSpPr>
        <dsp:cNvPr id="0" name=""/>
        <dsp:cNvSpPr/>
      </dsp:nvSpPr>
      <dsp:spPr>
        <a:xfrm>
          <a:off x="4512223" y="1341697"/>
          <a:ext cx="83856" cy="838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EFE0E1-5CBD-45BC-91A2-7CA543CBE53E}">
      <dsp:nvSpPr>
        <dsp:cNvPr id="0" name=""/>
        <dsp:cNvSpPr/>
      </dsp:nvSpPr>
      <dsp:spPr>
        <a:xfrm>
          <a:off x="5718648" y="1844834"/>
          <a:ext cx="1310058" cy="503136"/>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2009</a:t>
          </a:r>
        </a:p>
      </dsp:txBody>
      <dsp:txXfrm>
        <a:off x="5894904" y="1912526"/>
        <a:ext cx="957546" cy="367752"/>
      </dsp:txXfrm>
    </dsp:sp>
    <dsp:sp modelId="{810363B5-90DA-4BC6-B17B-92D4BAD6D351}">
      <dsp:nvSpPr>
        <dsp:cNvPr id="0" name=""/>
        <dsp:cNvSpPr/>
      </dsp:nvSpPr>
      <dsp:spPr>
        <a:xfrm>
          <a:off x="5463914" y="2851107"/>
          <a:ext cx="1819526" cy="134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a:t>In 2009, National was selected by St. Mary’s and Piedmont Athens as the emergency Ambulance Provider for Athens-Clarke and Oconee County. </a:t>
          </a:r>
        </a:p>
      </dsp:txBody>
      <dsp:txXfrm>
        <a:off x="5463914" y="2851107"/>
        <a:ext cx="1819526" cy="1341697"/>
      </dsp:txXfrm>
    </dsp:sp>
    <dsp:sp modelId="{B462522A-3424-402C-A0A8-796B7E10D7D8}">
      <dsp:nvSpPr>
        <dsp:cNvPr id="0" name=""/>
        <dsp:cNvSpPr/>
      </dsp:nvSpPr>
      <dsp:spPr>
        <a:xfrm>
          <a:off x="7028707" y="2096402"/>
          <a:ext cx="509467" cy="0"/>
        </a:xfrm>
        <a:custGeom>
          <a:avLst/>
          <a:gdLst/>
          <a:ahLst/>
          <a:cxnLst/>
          <a:rect l="0" t="0" r="0" b="0"/>
          <a:pathLst>
            <a:path>
              <a:moveTo>
                <a:pt x="0" y="0"/>
              </a:moveTo>
              <a:lnTo>
                <a:pt x="509467"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8A0DB8-3A0C-43FE-9F1A-62EF3A6A0C19}">
      <dsp:nvSpPr>
        <dsp:cNvPr id="0" name=""/>
        <dsp:cNvSpPr/>
      </dsp:nvSpPr>
      <dsp:spPr>
        <a:xfrm>
          <a:off x="6373677" y="2347970"/>
          <a:ext cx="0" cy="41928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684DC2E-A471-4131-8A80-134A27C8173E}">
      <dsp:nvSpPr>
        <dsp:cNvPr id="0" name=""/>
        <dsp:cNvSpPr/>
      </dsp:nvSpPr>
      <dsp:spPr>
        <a:xfrm>
          <a:off x="6331749" y="2767251"/>
          <a:ext cx="83856" cy="838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07B996-DE22-4ADA-AFA4-4493456B9AB7}">
      <dsp:nvSpPr>
        <dsp:cNvPr id="0" name=""/>
        <dsp:cNvSpPr/>
      </dsp:nvSpPr>
      <dsp:spPr>
        <a:xfrm>
          <a:off x="7538174" y="1844834"/>
          <a:ext cx="1310058" cy="503136"/>
        </a:xfrm>
        <a:prstGeom prst="hexagon">
          <a:avLst>
            <a:gd name="adj" fmla="val 40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2018</a:t>
          </a:r>
        </a:p>
      </dsp:txBody>
      <dsp:txXfrm>
        <a:off x="7714430" y="1912526"/>
        <a:ext cx="957546" cy="367752"/>
      </dsp:txXfrm>
    </dsp:sp>
    <dsp:sp modelId="{CF07FAFB-6EBB-43D3-8DB9-F582DE6BCE4F}">
      <dsp:nvSpPr>
        <dsp:cNvPr id="0" name=""/>
        <dsp:cNvSpPr/>
      </dsp:nvSpPr>
      <dsp:spPr>
        <a:xfrm>
          <a:off x="7283440" y="0"/>
          <a:ext cx="1819526" cy="134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b" anchorCtr="1">
          <a:noAutofit/>
        </a:bodyPr>
        <a:lstStyle/>
        <a:p>
          <a:pPr marL="0" lvl="0" indent="0" algn="ctr" defTabSz="488950">
            <a:lnSpc>
              <a:spcPct val="90000"/>
            </a:lnSpc>
            <a:spcBef>
              <a:spcPct val="0"/>
            </a:spcBef>
            <a:spcAft>
              <a:spcPct val="35000"/>
            </a:spcAft>
            <a:buNone/>
          </a:pPr>
          <a:r>
            <a:rPr lang="en-US" sz="1100" kern="1200"/>
            <a:t>National EMS joins the Priority Ambulance family of Companies</a:t>
          </a:r>
        </a:p>
      </dsp:txBody>
      <dsp:txXfrm>
        <a:off x="7283440" y="0"/>
        <a:ext cx="1819526" cy="1341697"/>
      </dsp:txXfrm>
    </dsp:sp>
    <dsp:sp modelId="{04E1B7F4-C6A8-488B-9FAF-6A60BD721267}">
      <dsp:nvSpPr>
        <dsp:cNvPr id="0" name=""/>
        <dsp:cNvSpPr/>
      </dsp:nvSpPr>
      <dsp:spPr>
        <a:xfrm>
          <a:off x="8848233" y="2096402"/>
          <a:ext cx="509467" cy="0"/>
        </a:xfrm>
        <a:custGeom>
          <a:avLst/>
          <a:gdLst/>
          <a:ahLst/>
          <a:cxnLst/>
          <a:rect l="0" t="0" r="0" b="0"/>
          <a:pathLst>
            <a:path>
              <a:moveTo>
                <a:pt x="0" y="0"/>
              </a:moveTo>
              <a:lnTo>
                <a:pt x="509467" y="0"/>
              </a:lnTo>
            </a:path>
          </a:pathLst>
        </a:custGeom>
        <a:no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9FAE27-45E4-4E6B-B00F-B10F49EC3667}">
      <dsp:nvSpPr>
        <dsp:cNvPr id="0" name=""/>
        <dsp:cNvSpPr/>
      </dsp:nvSpPr>
      <dsp:spPr>
        <a:xfrm>
          <a:off x="8193203" y="1425553"/>
          <a:ext cx="0" cy="41928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974C6A3-2B35-4E3E-BB2B-5E5F73683915}">
      <dsp:nvSpPr>
        <dsp:cNvPr id="0" name=""/>
        <dsp:cNvSpPr/>
      </dsp:nvSpPr>
      <dsp:spPr>
        <a:xfrm>
          <a:off x="8151275" y="1341697"/>
          <a:ext cx="83856" cy="838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D133C-B8F0-4FC7-8E85-F9C9E429B910}">
      <dsp:nvSpPr>
        <dsp:cNvPr id="0" name=""/>
        <dsp:cNvSpPr/>
      </dsp:nvSpPr>
      <dsp:spPr>
        <a:xfrm rot="10800000">
          <a:off x="9357700" y="1844834"/>
          <a:ext cx="1310058" cy="503136"/>
        </a:xfrm>
        <a:prstGeom prst="homePlate">
          <a:avLst>
            <a:gd name="adj" fmla="val 4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kern="1200"/>
            <a:t>Today</a:t>
          </a:r>
        </a:p>
      </dsp:txBody>
      <dsp:txXfrm rot="10800000">
        <a:off x="9458327" y="1844834"/>
        <a:ext cx="1209431" cy="503136"/>
      </dsp:txXfrm>
    </dsp:sp>
    <dsp:sp modelId="{7A0B3FAC-00F8-48D3-89EA-C58CA4DB031C}">
      <dsp:nvSpPr>
        <dsp:cNvPr id="0" name=""/>
        <dsp:cNvSpPr/>
      </dsp:nvSpPr>
      <dsp:spPr>
        <a:xfrm>
          <a:off x="9102966" y="2851107"/>
          <a:ext cx="1819526" cy="1341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anchor="t" anchorCtr="1">
          <a:noAutofit/>
        </a:bodyPr>
        <a:lstStyle/>
        <a:p>
          <a:pPr marL="0" lvl="0" indent="0" algn="ctr" defTabSz="488950">
            <a:lnSpc>
              <a:spcPct val="90000"/>
            </a:lnSpc>
            <a:spcBef>
              <a:spcPct val="0"/>
            </a:spcBef>
            <a:spcAft>
              <a:spcPct val="35000"/>
            </a:spcAft>
            <a:buNone/>
          </a:pPr>
          <a:r>
            <a:rPr lang="en-US" sz="1100" kern="1200" dirty="0"/>
            <a:t>National EMS is a local employer for over 200 EMTs and Paramedics respond to over 51,000 calls per year and continues to provides 911 service for four counties.</a:t>
          </a:r>
        </a:p>
      </dsp:txBody>
      <dsp:txXfrm>
        <a:off x="9102966" y="2851107"/>
        <a:ext cx="1819526" cy="1341697"/>
      </dsp:txXfrm>
    </dsp:sp>
    <dsp:sp modelId="{860C7DCD-1C89-4624-A057-AAE73E62CAB5}">
      <dsp:nvSpPr>
        <dsp:cNvPr id="0" name=""/>
        <dsp:cNvSpPr/>
      </dsp:nvSpPr>
      <dsp:spPr>
        <a:xfrm>
          <a:off x="10012730" y="2347970"/>
          <a:ext cx="0" cy="419280"/>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9022584-BC68-4B7B-AA71-E46ABAABB8A8}">
      <dsp:nvSpPr>
        <dsp:cNvPr id="0" name=""/>
        <dsp:cNvSpPr/>
      </dsp:nvSpPr>
      <dsp:spPr>
        <a:xfrm>
          <a:off x="9970801" y="2767251"/>
          <a:ext cx="83856" cy="8385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09820-2A26-4AE6-A552-E5914DB6869F}">
      <dsp:nvSpPr>
        <dsp:cNvPr id="0" name=""/>
        <dsp:cNvSpPr/>
      </dsp:nvSpPr>
      <dsp:spPr>
        <a:xfrm>
          <a:off x="0" y="675"/>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934CD-EC74-449F-8A20-91294B4A9262}">
      <dsp:nvSpPr>
        <dsp:cNvPr id="0" name=""/>
        <dsp:cNvSpPr/>
      </dsp:nvSpPr>
      <dsp:spPr>
        <a:xfrm>
          <a:off x="0" y="675"/>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John Bandzul-Vice President of Operations</a:t>
          </a:r>
        </a:p>
      </dsp:txBody>
      <dsp:txXfrm>
        <a:off x="0" y="675"/>
        <a:ext cx="6291714" cy="789912"/>
      </dsp:txXfrm>
    </dsp:sp>
    <dsp:sp modelId="{0B300A45-8268-451B-BFC5-432835822C29}">
      <dsp:nvSpPr>
        <dsp:cNvPr id="0" name=""/>
        <dsp:cNvSpPr/>
      </dsp:nvSpPr>
      <dsp:spPr>
        <a:xfrm>
          <a:off x="0" y="790587"/>
          <a:ext cx="6291714"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F73036-7753-4C0C-B585-71774CECB6B7}">
      <dsp:nvSpPr>
        <dsp:cNvPr id="0" name=""/>
        <dsp:cNvSpPr/>
      </dsp:nvSpPr>
      <dsp:spPr>
        <a:xfrm>
          <a:off x="0" y="790587"/>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Tracey Laflam-Operations Manager-Athens-Clarke/Oconee</a:t>
          </a:r>
        </a:p>
      </dsp:txBody>
      <dsp:txXfrm>
        <a:off x="0" y="790587"/>
        <a:ext cx="6291714" cy="789912"/>
      </dsp:txXfrm>
    </dsp:sp>
    <dsp:sp modelId="{34BE2854-6B4A-4FAF-A3E0-9BA146485C68}">
      <dsp:nvSpPr>
        <dsp:cNvPr id="0" name=""/>
        <dsp:cNvSpPr/>
      </dsp:nvSpPr>
      <dsp:spPr>
        <a:xfrm>
          <a:off x="0" y="1580499"/>
          <a:ext cx="6291714"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5B60D-7FF1-4F84-85B0-244C1AED4BF7}">
      <dsp:nvSpPr>
        <dsp:cNvPr id="0" name=""/>
        <dsp:cNvSpPr/>
      </dsp:nvSpPr>
      <dsp:spPr>
        <a:xfrm>
          <a:off x="0" y="1580499"/>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Hailey Brown-Operations Manager-Rockdale-Morgan</a:t>
          </a:r>
        </a:p>
      </dsp:txBody>
      <dsp:txXfrm>
        <a:off x="0" y="1580499"/>
        <a:ext cx="6291714" cy="789912"/>
      </dsp:txXfrm>
    </dsp:sp>
    <dsp:sp modelId="{BFAB270C-7EEA-498B-98D3-42607323A44A}">
      <dsp:nvSpPr>
        <dsp:cNvPr id="0" name=""/>
        <dsp:cNvSpPr/>
      </dsp:nvSpPr>
      <dsp:spPr>
        <a:xfrm>
          <a:off x="0" y="2370411"/>
          <a:ext cx="6291714"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DD1BD4-DBC2-40B1-9E11-1D0AB76B4DB5}">
      <dsp:nvSpPr>
        <dsp:cNvPr id="0" name=""/>
        <dsp:cNvSpPr/>
      </dsp:nvSpPr>
      <dsp:spPr>
        <a:xfrm>
          <a:off x="0" y="2370411"/>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Caleb Willis-Communications Manager</a:t>
          </a:r>
        </a:p>
      </dsp:txBody>
      <dsp:txXfrm>
        <a:off x="0" y="2370411"/>
        <a:ext cx="6291714" cy="789912"/>
      </dsp:txXfrm>
    </dsp:sp>
    <dsp:sp modelId="{0FFAC350-05F9-4600-A075-8277B047FD99}">
      <dsp:nvSpPr>
        <dsp:cNvPr id="0" name=""/>
        <dsp:cNvSpPr/>
      </dsp:nvSpPr>
      <dsp:spPr>
        <a:xfrm>
          <a:off x="0" y="3160323"/>
          <a:ext cx="6291714"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4F4BEB-A49F-46CB-9F60-BB970B087E07}">
      <dsp:nvSpPr>
        <dsp:cNvPr id="0" name=""/>
        <dsp:cNvSpPr/>
      </dsp:nvSpPr>
      <dsp:spPr>
        <a:xfrm>
          <a:off x="0" y="3160323"/>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Kyle Atkins- Training Administrator</a:t>
          </a:r>
        </a:p>
      </dsp:txBody>
      <dsp:txXfrm>
        <a:off x="0" y="3160323"/>
        <a:ext cx="6291714" cy="789912"/>
      </dsp:txXfrm>
    </dsp:sp>
    <dsp:sp modelId="{021AC0DD-0C8A-45D6-869D-2AEC514B560F}">
      <dsp:nvSpPr>
        <dsp:cNvPr id="0" name=""/>
        <dsp:cNvSpPr/>
      </dsp:nvSpPr>
      <dsp:spPr>
        <a:xfrm>
          <a:off x="0" y="3950235"/>
          <a:ext cx="6291714"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942DB9-6117-4BE6-BC4F-C33FA4430362}">
      <dsp:nvSpPr>
        <dsp:cNvPr id="0" name=""/>
        <dsp:cNvSpPr/>
      </dsp:nvSpPr>
      <dsp:spPr>
        <a:xfrm>
          <a:off x="0" y="3950235"/>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Riki Delmar-CQ/CI Manager</a:t>
          </a:r>
        </a:p>
      </dsp:txBody>
      <dsp:txXfrm>
        <a:off x="0" y="3950235"/>
        <a:ext cx="6291714" cy="789912"/>
      </dsp:txXfrm>
    </dsp:sp>
    <dsp:sp modelId="{5E37AF7A-EEBF-4256-9FB0-B5156E44B28B}">
      <dsp:nvSpPr>
        <dsp:cNvPr id="0" name=""/>
        <dsp:cNvSpPr/>
      </dsp:nvSpPr>
      <dsp:spPr>
        <a:xfrm>
          <a:off x="0" y="4740147"/>
          <a:ext cx="629171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E02C6A-0E06-4C86-872F-26DBC38B539E}">
      <dsp:nvSpPr>
        <dsp:cNvPr id="0" name=""/>
        <dsp:cNvSpPr/>
      </dsp:nvSpPr>
      <dsp:spPr>
        <a:xfrm>
          <a:off x="0" y="4740147"/>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Joy Peppers-DQA Manager</a:t>
          </a:r>
        </a:p>
      </dsp:txBody>
      <dsp:txXfrm>
        <a:off x="0" y="4740147"/>
        <a:ext cx="6291714" cy="789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1676A-AC27-45AD-A654-677EA718CEED}">
      <dsp:nvSpPr>
        <dsp:cNvPr id="0" name=""/>
        <dsp:cNvSpPr/>
      </dsp:nvSpPr>
      <dsp:spPr>
        <a:xfrm>
          <a:off x="3201"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FF9B4-BBA0-41FE-AE33-38F410D2EBCA}">
      <dsp:nvSpPr>
        <dsp:cNvPr id="0" name=""/>
        <dsp:cNvSpPr/>
      </dsp:nvSpPr>
      <dsp:spPr>
        <a:xfrm>
          <a:off x="257188"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4,111calls for service received</a:t>
          </a:r>
        </a:p>
      </dsp:txBody>
      <dsp:txXfrm>
        <a:off x="299702" y="1282093"/>
        <a:ext cx="2200851" cy="1366505"/>
      </dsp:txXfrm>
    </dsp:sp>
    <dsp:sp modelId="{AAD51B38-6110-4EE9-B55B-DC34EC3A5217}">
      <dsp:nvSpPr>
        <dsp:cNvPr id="0" name=""/>
        <dsp:cNvSpPr/>
      </dsp:nvSpPr>
      <dsp:spPr>
        <a:xfrm>
          <a:off x="2797054"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8F4AC1-F0D3-4665-87C8-6E6F58EF023C}">
      <dsp:nvSpPr>
        <dsp:cNvPr id="0" name=""/>
        <dsp:cNvSpPr/>
      </dsp:nvSpPr>
      <dsp:spPr>
        <a:xfrm>
          <a:off x="3051041"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2,812 transports</a:t>
          </a:r>
        </a:p>
      </dsp:txBody>
      <dsp:txXfrm>
        <a:off x="3093555" y="1282093"/>
        <a:ext cx="2200851" cy="1366505"/>
      </dsp:txXfrm>
    </dsp:sp>
    <dsp:sp modelId="{A68184ED-820D-4F4D-AAEA-6BDB03467D03}">
      <dsp:nvSpPr>
        <dsp:cNvPr id="0" name=""/>
        <dsp:cNvSpPr/>
      </dsp:nvSpPr>
      <dsp:spPr>
        <a:xfrm>
          <a:off x="5590907"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638399-7923-49ED-9C79-428709DCE25A}">
      <dsp:nvSpPr>
        <dsp:cNvPr id="0" name=""/>
        <dsp:cNvSpPr/>
      </dsp:nvSpPr>
      <dsp:spPr>
        <a:xfrm>
          <a:off x="5844894"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Average P-1 Response Time: 09:06</a:t>
          </a:r>
        </a:p>
      </dsp:txBody>
      <dsp:txXfrm>
        <a:off x="5887408" y="1282093"/>
        <a:ext cx="2200851" cy="1366505"/>
      </dsp:txXfrm>
    </dsp:sp>
    <dsp:sp modelId="{8AB760D2-0B3D-4D3A-96AC-24EDE3B1ED91}">
      <dsp:nvSpPr>
        <dsp:cNvPr id="0" name=""/>
        <dsp:cNvSpPr/>
      </dsp:nvSpPr>
      <dsp:spPr>
        <a:xfrm>
          <a:off x="8384760" y="998291"/>
          <a:ext cx="2285879" cy="145153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AD19F0-A36B-4B0D-86D1-6DC262224BBD}">
      <dsp:nvSpPr>
        <dsp:cNvPr id="0" name=""/>
        <dsp:cNvSpPr/>
      </dsp:nvSpPr>
      <dsp:spPr>
        <a:xfrm>
          <a:off x="8638747" y="1239579"/>
          <a:ext cx="2285879" cy="145153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Average of all response times (P-1and P-2) 13:45</a:t>
          </a:r>
        </a:p>
      </dsp:txBody>
      <dsp:txXfrm>
        <a:off x="8681261" y="1282093"/>
        <a:ext cx="2200851" cy="1366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827C2-13E4-4833-A82F-3B31F3F69666}">
      <dsp:nvSpPr>
        <dsp:cNvPr id="0" name=""/>
        <dsp:cNvSpPr/>
      </dsp:nvSpPr>
      <dsp:spPr>
        <a:xfrm>
          <a:off x="582645" y="1178"/>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January-34</a:t>
          </a:r>
        </a:p>
      </dsp:txBody>
      <dsp:txXfrm>
        <a:off x="582645" y="1178"/>
        <a:ext cx="2174490" cy="1304694"/>
      </dsp:txXfrm>
    </dsp:sp>
    <dsp:sp modelId="{DC986999-8ED5-46E7-A3D6-480635362E6A}">
      <dsp:nvSpPr>
        <dsp:cNvPr id="0" name=""/>
        <dsp:cNvSpPr/>
      </dsp:nvSpPr>
      <dsp:spPr>
        <a:xfrm>
          <a:off x="2974584" y="1178"/>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February-10</a:t>
          </a:r>
        </a:p>
      </dsp:txBody>
      <dsp:txXfrm>
        <a:off x="2974584" y="1178"/>
        <a:ext cx="2174490" cy="1304694"/>
      </dsp:txXfrm>
    </dsp:sp>
    <dsp:sp modelId="{383B96B0-371D-49EA-955E-BAF0B39B55AA}">
      <dsp:nvSpPr>
        <dsp:cNvPr id="0" name=""/>
        <dsp:cNvSpPr/>
      </dsp:nvSpPr>
      <dsp:spPr>
        <a:xfrm>
          <a:off x="5366524" y="1178"/>
          <a:ext cx="2174490" cy="1304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March-19</a:t>
          </a:r>
        </a:p>
      </dsp:txBody>
      <dsp:txXfrm>
        <a:off x="5366524" y="1178"/>
        <a:ext cx="2174490" cy="1304694"/>
      </dsp:txXfrm>
    </dsp:sp>
    <dsp:sp modelId="{97DE4EA9-8D14-4E4C-B02B-59102D94F97A}">
      <dsp:nvSpPr>
        <dsp:cNvPr id="0" name=""/>
        <dsp:cNvSpPr/>
      </dsp:nvSpPr>
      <dsp:spPr>
        <a:xfrm>
          <a:off x="7758464" y="1178"/>
          <a:ext cx="2174490" cy="13046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April-20</a:t>
          </a:r>
        </a:p>
      </dsp:txBody>
      <dsp:txXfrm>
        <a:off x="7758464" y="1178"/>
        <a:ext cx="2174490" cy="1304694"/>
      </dsp:txXfrm>
    </dsp:sp>
    <dsp:sp modelId="{C7EA925F-2056-404E-A785-0A095D769B7E}">
      <dsp:nvSpPr>
        <dsp:cNvPr id="0" name=""/>
        <dsp:cNvSpPr/>
      </dsp:nvSpPr>
      <dsp:spPr>
        <a:xfrm>
          <a:off x="582645" y="1523321"/>
          <a:ext cx="2174490" cy="13046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May-14</a:t>
          </a:r>
        </a:p>
      </dsp:txBody>
      <dsp:txXfrm>
        <a:off x="582645" y="1523321"/>
        <a:ext cx="2174490" cy="1304694"/>
      </dsp:txXfrm>
    </dsp:sp>
    <dsp:sp modelId="{50D4BFB4-89AC-454B-A898-7563E19457D3}">
      <dsp:nvSpPr>
        <dsp:cNvPr id="0" name=""/>
        <dsp:cNvSpPr/>
      </dsp:nvSpPr>
      <dsp:spPr>
        <a:xfrm>
          <a:off x="2974584" y="1523321"/>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June-21</a:t>
          </a:r>
        </a:p>
      </dsp:txBody>
      <dsp:txXfrm>
        <a:off x="2974584" y="1523321"/>
        <a:ext cx="2174490" cy="1304694"/>
      </dsp:txXfrm>
    </dsp:sp>
    <dsp:sp modelId="{A5AAF0D0-ED13-434C-8601-858E00F175C2}">
      <dsp:nvSpPr>
        <dsp:cNvPr id="0" name=""/>
        <dsp:cNvSpPr/>
      </dsp:nvSpPr>
      <dsp:spPr>
        <a:xfrm>
          <a:off x="5366524" y="1523321"/>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July-20</a:t>
          </a:r>
        </a:p>
      </dsp:txBody>
      <dsp:txXfrm>
        <a:off x="5366524" y="1523321"/>
        <a:ext cx="2174490" cy="1304694"/>
      </dsp:txXfrm>
    </dsp:sp>
    <dsp:sp modelId="{A8355A65-3F35-48AD-A2E3-D8A84EE9FFBC}">
      <dsp:nvSpPr>
        <dsp:cNvPr id="0" name=""/>
        <dsp:cNvSpPr/>
      </dsp:nvSpPr>
      <dsp:spPr>
        <a:xfrm>
          <a:off x="7758464" y="1523321"/>
          <a:ext cx="2174490" cy="1304694"/>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August-25</a:t>
          </a:r>
        </a:p>
      </dsp:txBody>
      <dsp:txXfrm>
        <a:off x="7758464" y="1523321"/>
        <a:ext cx="2174490" cy="1304694"/>
      </dsp:txXfrm>
    </dsp:sp>
    <dsp:sp modelId="{B46F8048-DD4D-42CF-8066-E28EC77C78F1}">
      <dsp:nvSpPr>
        <dsp:cNvPr id="0" name=""/>
        <dsp:cNvSpPr/>
      </dsp:nvSpPr>
      <dsp:spPr>
        <a:xfrm>
          <a:off x="582645" y="3045465"/>
          <a:ext cx="2174490" cy="13046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September-21</a:t>
          </a:r>
        </a:p>
      </dsp:txBody>
      <dsp:txXfrm>
        <a:off x="582645" y="3045465"/>
        <a:ext cx="2174490" cy="1304694"/>
      </dsp:txXfrm>
    </dsp:sp>
    <dsp:sp modelId="{B60F768A-39E7-4313-98A8-579EB0FD2F5B}">
      <dsp:nvSpPr>
        <dsp:cNvPr id="0" name=""/>
        <dsp:cNvSpPr/>
      </dsp:nvSpPr>
      <dsp:spPr>
        <a:xfrm>
          <a:off x="2974584" y="3045465"/>
          <a:ext cx="2174490" cy="1304694"/>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October-16</a:t>
          </a:r>
        </a:p>
      </dsp:txBody>
      <dsp:txXfrm>
        <a:off x="2974584" y="3045465"/>
        <a:ext cx="2174490" cy="1304694"/>
      </dsp:txXfrm>
    </dsp:sp>
    <dsp:sp modelId="{00C7DB62-179C-42B5-B965-D8E50D18024B}">
      <dsp:nvSpPr>
        <dsp:cNvPr id="0" name=""/>
        <dsp:cNvSpPr/>
      </dsp:nvSpPr>
      <dsp:spPr>
        <a:xfrm>
          <a:off x="5366524" y="3045465"/>
          <a:ext cx="2174490" cy="130469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November-19</a:t>
          </a:r>
        </a:p>
      </dsp:txBody>
      <dsp:txXfrm>
        <a:off x="5366524" y="3045465"/>
        <a:ext cx="2174490" cy="1304694"/>
      </dsp:txXfrm>
    </dsp:sp>
    <dsp:sp modelId="{480A3A68-6690-46D3-B07B-BD43CA932D04}">
      <dsp:nvSpPr>
        <dsp:cNvPr id="0" name=""/>
        <dsp:cNvSpPr/>
      </dsp:nvSpPr>
      <dsp:spPr>
        <a:xfrm>
          <a:off x="7758464" y="3045465"/>
          <a:ext cx="2174490" cy="1304694"/>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December-20</a:t>
          </a:r>
        </a:p>
      </dsp:txBody>
      <dsp:txXfrm>
        <a:off x="7758464" y="3045465"/>
        <a:ext cx="2174490" cy="1304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A9459-0B95-4A7A-9676-A4D98C3FFE3A}">
      <dsp:nvSpPr>
        <dsp:cNvPr id="0" name=""/>
        <dsp:cNvSpPr/>
      </dsp:nvSpPr>
      <dsp:spPr>
        <a:xfrm>
          <a:off x="610470" y="7450"/>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26F3D0-08FF-44D6-B2D3-2C54AA911F1B}">
      <dsp:nvSpPr>
        <dsp:cNvPr id="0" name=""/>
        <dsp:cNvSpPr/>
      </dsp:nvSpPr>
      <dsp:spPr>
        <a:xfrm>
          <a:off x="1012657" y="409638"/>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E2A631-359A-4835-8C8E-5DF60FC72F28}">
      <dsp:nvSpPr>
        <dsp:cNvPr id="0" name=""/>
        <dsp:cNvSpPr/>
      </dsp:nvSpPr>
      <dsp:spPr>
        <a:xfrm>
          <a:off x="7188"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STEMI-11</a:t>
          </a:r>
        </a:p>
      </dsp:txBody>
      <dsp:txXfrm>
        <a:off x="7188" y="2482451"/>
        <a:ext cx="3093750" cy="720000"/>
      </dsp:txXfrm>
    </dsp:sp>
    <dsp:sp modelId="{5233F766-EC78-4E44-8D32-BAA431045481}">
      <dsp:nvSpPr>
        <dsp:cNvPr id="0" name=""/>
        <dsp:cNvSpPr/>
      </dsp:nvSpPr>
      <dsp:spPr>
        <a:xfrm>
          <a:off x="4245626" y="7450"/>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658A3-B905-4835-BC5F-ADBD4C73E2CF}">
      <dsp:nvSpPr>
        <dsp:cNvPr id="0" name=""/>
        <dsp:cNvSpPr/>
      </dsp:nvSpPr>
      <dsp:spPr>
        <a:xfrm>
          <a:off x="4647813" y="409638"/>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BDCB83-FB1B-40BB-B5E5-D1EDFA63D53C}">
      <dsp:nvSpPr>
        <dsp:cNvPr id="0" name=""/>
        <dsp:cNvSpPr/>
      </dsp:nvSpPr>
      <dsp:spPr>
        <a:xfrm>
          <a:off x="3642345"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Stroke-29</a:t>
          </a:r>
        </a:p>
      </dsp:txBody>
      <dsp:txXfrm>
        <a:off x="3642345" y="2482451"/>
        <a:ext cx="3093750" cy="720000"/>
      </dsp:txXfrm>
    </dsp:sp>
    <dsp:sp modelId="{25B02B8B-5849-41E1-8358-13D5A04817BC}">
      <dsp:nvSpPr>
        <dsp:cNvPr id="0" name=""/>
        <dsp:cNvSpPr/>
      </dsp:nvSpPr>
      <dsp:spPr>
        <a:xfrm>
          <a:off x="7880782" y="7450"/>
          <a:ext cx="1887187" cy="188718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CCFDD-FCC7-4070-95B6-976BD5691BB6}">
      <dsp:nvSpPr>
        <dsp:cNvPr id="0" name=""/>
        <dsp:cNvSpPr/>
      </dsp:nvSpPr>
      <dsp:spPr>
        <a:xfrm>
          <a:off x="8282970" y="409638"/>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7C9D7E-9DE6-494E-93F7-F73F1C028F1E}">
      <dsp:nvSpPr>
        <dsp:cNvPr id="0" name=""/>
        <dsp:cNvSpPr/>
      </dsp:nvSpPr>
      <dsp:spPr>
        <a:xfrm>
          <a:off x="7277501"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90000"/>
            </a:lnSpc>
            <a:spcBef>
              <a:spcPct val="0"/>
            </a:spcBef>
            <a:spcAft>
              <a:spcPct val="35000"/>
            </a:spcAft>
            <a:buNone/>
            <a:defRPr cap="all"/>
          </a:pPr>
          <a:r>
            <a:rPr lang="en-US" sz="4000" kern="1200"/>
            <a:t>Trauma-17</a:t>
          </a:r>
        </a:p>
      </dsp:txBody>
      <dsp:txXfrm>
        <a:off x="7277501" y="2482451"/>
        <a:ext cx="3093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86E74-488C-448C-BC03-ECB2751E85AC}">
      <dsp:nvSpPr>
        <dsp:cNvPr id="0" name=""/>
        <dsp:cNvSpPr/>
      </dsp:nvSpPr>
      <dsp:spPr>
        <a:xfrm>
          <a:off x="610470" y="7450"/>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73F66-42B3-4887-904D-E761BD05190F}">
      <dsp:nvSpPr>
        <dsp:cNvPr id="0" name=""/>
        <dsp:cNvSpPr/>
      </dsp:nvSpPr>
      <dsp:spPr>
        <a:xfrm>
          <a:off x="1012657" y="409638"/>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83BB73-8EB1-43A0-87FB-6065D304BB1A}">
      <dsp:nvSpPr>
        <dsp:cNvPr id="0" name=""/>
        <dsp:cNvSpPr/>
      </dsp:nvSpPr>
      <dsp:spPr>
        <a:xfrm>
          <a:off x="7188"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Funding</a:t>
          </a:r>
        </a:p>
      </dsp:txBody>
      <dsp:txXfrm>
        <a:off x="7188" y="2482451"/>
        <a:ext cx="3093750" cy="720000"/>
      </dsp:txXfrm>
    </dsp:sp>
    <dsp:sp modelId="{29EDCDCC-1D90-43A9-9D5F-B943991C7D08}">
      <dsp:nvSpPr>
        <dsp:cNvPr id="0" name=""/>
        <dsp:cNvSpPr/>
      </dsp:nvSpPr>
      <dsp:spPr>
        <a:xfrm>
          <a:off x="4245626" y="7450"/>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EC0C5-9C5D-4464-B9C9-35D913E217D4}">
      <dsp:nvSpPr>
        <dsp:cNvPr id="0" name=""/>
        <dsp:cNvSpPr/>
      </dsp:nvSpPr>
      <dsp:spPr>
        <a:xfrm>
          <a:off x="4647813" y="409638"/>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0CE6AE-F4E9-4DC0-BC85-28A060DB377B}">
      <dsp:nvSpPr>
        <dsp:cNvPr id="0" name=""/>
        <dsp:cNvSpPr/>
      </dsp:nvSpPr>
      <dsp:spPr>
        <a:xfrm>
          <a:off x="3642345"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Radio system</a:t>
          </a:r>
        </a:p>
      </dsp:txBody>
      <dsp:txXfrm>
        <a:off x="3642345" y="2482451"/>
        <a:ext cx="3093750" cy="720000"/>
      </dsp:txXfrm>
    </dsp:sp>
    <dsp:sp modelId="{0D58EF21-385F-4535-BA4B-6C655892F023}">
      <dsp:nvSpPr>
        <dsp:cNvPr id="0" name=""/>
        <dsp:cNvSpPr/>
      </dsp:nvSpPr>
      <dsp:spPr>
        <a:xfrm>
          <a:off x="7880782" y="7450"/>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14D887-62C8-4687-A9DE-44B438DA651A}">
      <dsp:nvSpPr>
        <dsp:cNvPr id="0" name=""/>
        <dsp:cNvSpPr/>
      </dsp:nvSpPr>
      <dsp:spPr>
        <a:xfrm>
          <a:off x="8282970" y="409638"/>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B3E5AC-C97E-4F9F-B8A4-55A92CA551AA}">
      <dsp:nvSpPr>
        <dsp:cNvPr id="0" name=""/>
        <dsp:cNvSpPr/>
      </dsp:nvSpPr>
      <dsp:spPr>
        <a:xfrm>
          <a:off x="7277501" y="2482451"/>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cap="all"/>
          </a:pPr>
          <a:r>
            <a:rPr lang="en-US" sz="1900" kern="1200"/>
            <a:t>Continue to recruit and retain top-level talent</a:t>
          </a:r>
        </a:p>
      </dsp:txBody>
      <dsp:txXfrm>
        <a:off x="7277501" y="2482451"/>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39A71-3F47-9EED-3C9F-9A39F8583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313176-BE9E-227D-7F43-B66104D627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F99DEA-4F30-B3E0-CA9F-5AADC39E1AA6}"/>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5" name="Footer Placeholder 4">
            <a:extLst>
              <a:ext uri="{FF2B5EF4-FFF2-40B4-BE49-F238E27FC236}">
                <a16:creationId xmlns:a16="http://schemas.microsoft.com/office/drawing/2014/main" id="{1ECDDC72-56C0-3F9D-75E4-CF8F83D82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1F1A0-E3C8-A4E3-723B-3C43A8FD926A}"/>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4082032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A1345-150A-ADCC-D7B8-F018E8AB86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BFEB84-06AF-6288-1155-EBB39982F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358F27-4491-9C32-0E00-F9A46CBDAB16}"/>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5" name="Footer Placeholder 4">
            <a:extLst>
              <a:ext uri="{FF2B5EF4-FFF2-40B4-BE49-F238E27FC236}">
                <a16:creationId xmlns:a16="http://schemas.microsoft.com/office/drawing/2014/main" id="{5555AA78-204B-FB22-F732-CB056CF32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61728-C718-83B3-39B4-BAEA0AE40A57}"/>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15130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184A8-216C-B4AE-E1D5-D7E43AF64F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8E4B5F-9349-D8BC-EEF6-14C78D85E9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867A4-7BB5-11A6-7B32-C940799D1527}"/>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5" name="Footer Placeholder 4">
            <a:extLst>
              <a:ext uri="{FF2B5EF4-FFF2-40B4-BE49-F238E27FC236}">
                <a16:creationId xmlns:a16="http://schemas.microsoft.com/office/drawing/2014/main" id="{15D2F28E-09AE-3F9D-5CB4-4C38A7035A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E72B5E-F13F-6050-A4BE-784B5F1919B7}"/>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41601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C62A-DED3-6E2F-1F40-559C34362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8D0C17-45C2-41BC-DCB0-0D95BE7BB8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E8436C-D8E5-A88D-4460-40FA64BE54CB}"/>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5" name="Footer Placeholder 4">
            <a:extLst>
              <a:ext uri="{FF2B5EF4-FFF2-40B4-BE49-F238E27FC236}">
                <a16:creationId xmlns:a16="http://schemas.microsoft.com/office/drawing/2014/main" id="{BC63EE1B-86C2-7702-539A-5FC8839ABE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A6923-E02F-4712-EACF-3DC8DA0FFCF5}"/>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261708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F263B-B6DD-C1B8-D4E7-674F63DB1F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08FFED-D76C-1AC4-58D9-2335ED06D4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C1129-D7C6-A54B-1E8B-C3BB3DF56B2A}"/>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5" name="Footer Placeholder 4">
            <a:extLst>
              <a:ext uri="{FF2B5EF4-FFF2-40B4-BE49-F238E27FC236}">
                <a16:creationId xmlns:a16="http://schemas.microsoft.com/office/drawing/2014/main" id="{E4C5262B-8387-BEC3-A42D-06365BADC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BC728-4C38-03B2-B37B-2E410230309B}"/>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183270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A789-61B4-2A43-9224-3DED1D836E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D73E6-B791-FB66-2376-11EE9FFA85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14AC62-9DA2-7B1F-38BA-0BA1B74A67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321EDD-AEE6-67EF-7DFF-6E818433B830}"/>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6" name="Footer Placeholder 5">
            <a:extLst>
              <a:ext uri="{FF2B5EF4-FFF2-40B4-BE49-F238E27FC236}">
                <a16:creationId xmlns:a16="http://schemas.microsoft.com/office/drawing/2014/main" id="{B481465C-2AE2-545F-614C-A1B09110A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F62F1E-180A-358D-2B01-0B3B2DFF3043}"/>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247404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C1134-202B-24DF-AE7F-1867BDBF18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C5B71-739D-F105-9C13-D0FA07ED8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CE16C-D99C-2B64-5FAB-EB6D4C8D2D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77C15C-5049-CCF4-735B-BACB84BCBB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E5BFE1-67AF-F884-E19A-7D8AF19AAC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A7F095-E897-37D5-4A94-D7A1457AEF59}"/>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8" name="Footer Placeholder 7">
            <a:extLst>
              <a:ext uri="{FF2B5EF4-FFF2-40B4-BE49-F238E27FC236}">
                <a16:creationId xmlns:a16="http://schemas.microsoft.com/office/drawing/2014/main" id="{89301483-CBCA-52D6-B813-7D44AD1192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FFE565-B1F7-3A0C-9A81-A7260E077FA4}"/>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269693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9A33E-8E2C-01CA-46A7-9C87014364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46FEA9-8F36-E2DA-24BB-A7F1FB83DB54}"/>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4" name="Footer Placeholder 3">
            <a:extLst>
              <a:ext uri="{FF2B5EF4-FFF2-40B4-BE49-F238E27FC236}">
                <a16:creationId xmlns:a16="http://schemas.microsoft.com/office/drawing/2014/main" id="{5C9B2FF9-62B0-EBE0-EF2E-17D56DF7F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670CD-E5CC-69E2-D4EC-9E88337FDF4D}"/>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46298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C8C21B-0932-6046-EC22-AF93C4C22BA8}"/>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3" name="Footer Placeholder 2">
            <a:extLst>
              <a:ext uri="{FF2B5EF4-FFF2-40B4-BE49-F238E27FC236}">
                <a16:creationId xmlns:a16="http://schemas.microsoft.com/office/drawing/2014/main" id="{4C8DBAD8-AF10-E6A8-9A54-2F5B06708D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8A11C33-B7ED-AD1C-ACBC-B8853B2ABEA4}"/>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2631197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852B2-4503-F462-27F2-4173430024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82F0A0-0E72-289D-B4C2-5092FC331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408414-819D-F67F-4A3C-D6EB3914D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718ED-26A5-FA6F-6810-5CBB5814C25D}"/>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6" name="Footer Placeholder 5">
            <a:extLst>
              <a:ext uri="{FF2B5EF4-FFF2-40B4-BE49-F238E27FC236}">
                <a16:creationId xmlns:a16="http://schemas.microsoft.com/office/drawing/2014/main" id="{6AB9FD87-82AE-9BAD-6AE8-3803EC0684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99104-D624-06B3-03F0-B1FC992B186E}"/>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47790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0245-7AAE-AD99-9242-74F8B886C3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6907F6-5079-37F6-E628-6C8D276B80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B50CB0-06AA-A199-81CF-025E36F55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D3BCB-95F4-A031-3EF3-3A72E9419E6E}"/>
              </a:ext>
            </a:extLst>
          </p:cNvPr>
          <p:cNvSpPr>
            <a:spLocks noGrp="1"/>
          </p:cNvSpPr>
          <p:nvPr>
            <p:ph type="dt" sz="half" idx="10"/>
          </p:nvPr>
        </p:nvSpPr>
        <p:spPr/>
        <p:txBody>
          <a:bodyPr/>
          <a:lstStyle/>
          <a:p>
            <a:fld id="{5D92B6F4-96F3-4C06-A332-AAD660A07568}" type="datetimeFigureOut">
              <a:rPr lang="en-US" smtClean="0"/>
              <a:t>3/25/2025</a:t>
            </a:fld>
            <a:endParaRPr lang="en-US"/>
          </a:p>
        </p:txBody>
      </p:sp>
      <p:sp>
        <p:nvSpPr>
          <p:cNvPr id="6" name="Footer Placeholder 5">
            <a:extLst>
              <a:ext uri="{FF2B5EF4-FFF2-40B4-BE49-F238E27FC236}">
                <a16:creationId xmlns:a16="http://schemas.microsoft.com/office/drawing/2014/main" id="{5398541D-D3F9-3CC9-8BF3-70A5E196CC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47F24-742A-266F-14F6-D4F606B43D65}"/>
              </a:ext>
            </a:extLst>
          </p:cNvPr>
          <p:cNvSpPr>
            <a:spLocks noGrp="1"/>
          </p:cNvSpPr>
          <p:nvPr>
            <p:ph type="sldNum" sz="quarter" idx="12"/>
          </p:nvPr>
        </p:nvSpPr>
        <p:spPr/>
        <p:txBody>
          <a:bodyPr/>
          <a:lstStyle/>
          <a:p>
            <a:fld id="{93B49611-DF65-4B0C-8205-792AA8A0F82C}" type="slidenum">
              <a:rPr lang="en-US" smtClean="0"/>
              <a:t>‹#›</a:t>
            </a:fld>
            <a:endParaRPr lang="en-US"/>
          </a:p>
        </p:txBody>
      </p:sp>
    </p:spTree>
    <p:extLst>
      <p:ext uri="{BB962C8B-B14F-4D97-AF65-F5344CB8AC3E}">
        <p14:creationId xmlns:p14="http://schemas.microsoft.com/office/powerpoint/2010/main" val="30805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DD48D0-A06E-4D23-2821-835B67763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94FDE5-42A7-C0AD-2A4F-B91BA489F0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DB1A2-8B27-E63F-622C-88CBFEC94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92B6F4-96F3-4C06-A332-AAD660A07568}" type="datetimeFigureOut">
              <a:rPr lang="en-US" smtClean="0"/>
              <a:t>3/25/2025</a:t>
            </a:fld>
            <a:endParaRPr lang="en-US"/>
          </a:p>
        </p:txBody>
      </p:sp>
      <p:sp>
        <p:nvSpPr>
          <p:cNvPr id="5" name="Footer Placeholder 4">
            <a:extLst>
              <a:ext uri="{FF2B5EF4-FFF2-40B4-BE49-F238E27FC236}">
                <a16:creationId xmlns:a16="http://schemas.microsoft.com/office/drawing/2014/main" id="{E6637AED-ADB4-B009-B35F-6808E7636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5028C92-8D61-13A2-88B5-D63E316E4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B49611-DF65-4B0C-8205-792AA8A0F82C}" type="slidenum">
              <a:rPr lang="en-US" smtClean="0"/>
              <a:t>‹#›</a:t>
            </a:fld>
            <a:endParaRPr lang="en-US"/>
          </a:p>
        </p:txBody>
      </p:sp>
    </p:spTree>
    <p:extLst>
      <p:ext uri="{BB962C8B-B14F-4D97-AF65-F5344CB8AC3E}">
        <p14:creationId xmlns:p14="http://schemas.microsoft.com/office/powerpoint/2010/main" val="1194445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62FF6A-7469-C4B1-79EE-57A3DFDF236B}"/>
              </a:ext>
            </a:extLst>
          </p:cNvPr>
          <p:cNvSpPr>
            <a:spLocks noGrp="1"/>
          </p:cNvSpPr>
          <p:nvPr>
            <p:ph type="ctrTitle"/>
          </p:nvPr>
        </p:nvSpPr>
        <p:spPr>
          <a:xfrm>
            <a:off x="982639" y="1012536"/>
            <a:ext cx="4613300" cy="3163224"/>
          </a:xfrm>
        </p:spPr>
        <p:txBody>
          <a:bodyPr anchor="t">
            <a:normAutofit/>
          </a:bodyPr>
          <a:lstStyle/>
          <a:p>
            <a:pPr algn="l"/>
            <a:r>
              <a:rPr lang="en-US" sz="4800" dirty="0"/>
              <a:t>Oconee County</a:t>
            </a:r>
            <a:br>
              <a:rPr lang="en-US" sz="4800" dirty="0"/>
            </a:br>
            <a:r>
              <a:rPr lang="en-US" sz="4800" dirty="0"/>
              <a:t>Report for 2024</a:t>
            </a:r>
          </a:p>
        </p:txBody>
      </p:sp>
      <p:sp>
        <p:nvSpPr>
          <p:cNvPr id="17" name="Rectangle 16">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logo&#10;&#10;AI-generated content may be incorrect.">
            <a:extLst>
              <a:ext uri="{FF2B5EF4-FFF2-40B4-BE49-F238E27FC236}">
                <a16:creationId xmlns:a16="http://schemas.microsoft.com/office/drawing/2014/main" id="{75E36E9C-8F15-C1EE-4EE1-370B889905C9}"/>
              </a:ext>
            </a:extLst>
          </p:cNvPr>
          <p:cNvPicPr>
            <a:picLocks noChangeAspect="1"/>
          </p:cNvPicPr>
          <p:nvPr/>
        </p:nvPicPr>
        <p:blipFill>
          <a:blip r:embed="rId2">
            <a:extLst>
              <a:ext uri="{28A0092B-C50C-407E-A947-70E740481C1C}">
                <a14:useLocalDpi xmlns:a14="http://schemas.microsoft.com/office/drawing/2010/main" val="0"/>
              </a:ext>
            </a:extLst>
          </a:blip>
          <a:srcRect r="-3" b="-3"/>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753362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44047C-274F-EC83-9F54-EA93B8395A85}"/>
              </a:ext>
            </a:extLst>
          </p:cNvPr>
          <p:cNvSpPr>
            <a:spLocks noGrp="1"/>
          </p:cNvSpPr>
          <p:nvPr>
            <p:ph type="title"/>
          </p:nvPr>
        </p:nvSpPr>
        <p:spPr>
          <a:xfrm>
            <a:off x="761800" y="762001"/>
            <a:ext cx="5334197" cy="1708242"/>
          </a:xfrm>
        </p:spPr>
        <p:txBody>
          <a:bodyPr anchor="ctr">
            <a:normAutofit/>
          </a:bodyPr>
          <a:lstStyle/>
          <a:p>
            <a:r>
              <a:rPr lang="en-US" sz="4000"/>
              <a:t>Medical Protocol Changes</a:t>
            </a:r>
          </a:p>
        </p:txBody>
      </p:sp>
      <p:sp>
        <p:nvSpPr>
          <p:cNvPr id="3" name="Content Placeholder 2">
            <a:extLst>
              <a:ext uri="{FF2B5EF4-FFF2-40B4-BE49-F238E27FC236}">
                <a16:creationId xmlns:a16="http://schemas.microsoft.com/office/drawing/2014/main" id="{6635F776-10D4-CCF3-B59C-3CD96864C8DC}"/>
              </a:ext>
            </a:extLst>
          </p:cNvPr>
          <p:cNvSpPr>
            <a:spLocks noGrp="1"/>
          </p:cNvSpPr>
          <p:nvPr>
            <p:ph idx="1"/>
          </p:nvPr>
        </p:nvSpPr>
        <p:spPr>
          <a:xfrm>
            <a:off x="761800" y="2470244"/>
            <a:ext cx="5334197" cy="3769835"/>
          </a:xfrm>
        </p:spPr>
        <p:txBody>
          <a:bodyPr anchor="ctr">
            <a:normAutofit/>
          </a:bodyPr>
          <a:lstStyle/>
          <a:p>
            <a:r>
              <a:rPr lang="en-US" sz="2000" dirty="0"/>
              <a:t>In 2024, we updated our medical protocols to a new format, updated our medications and dosing, and worked with our medical director to provide more robust patient care.</a:t>
            </a:r>
          </a:p>
          <a:p>
            <a:r>
              <a:rPr lang="en-US" sz="2000" dirty="0"/>
              <a:t>12-lead EKG transmission for AEMTs and EMTs</a:t>
            </a:r>
          </a:p>
          <a:p>
            <a:r>
              <a:rPr lang="en-US" sz="2000" dirty="0"/>
              <a:t>New Medication Bags for AEMTs</a:t>
            </a:r>
          </a:p>
          <a:p>
            <a:r>
              <a:rPr lang="en-US" sz="2000" dirty="0"/>
              <a:t>Medications Crosscheck</a:t>
            </a:r>
          </a:p>
          <a:p>
            <a:r>
              <a:rPr lang="en-US" sz="2000" dirty="0"/>
              <a:t>Care navigator Protocol </a:t>
            </a:r>
          </a:p>
        </p:txBody>
      </p:sp>
      <p:pic>
        <p:nvPicPr>
          <p:cNvPr id="5" name="Picture 4" descr="Top view of emergency medical kit on a dark wood">
            <a:extLst>
              <a:ext uri="{FF2B5EF4-FFF2-40B4-BE49-F238E27FC236}">
                <a16:creationId xmlns:a16="http://schemas.microsoft.com/office/drawing/2014/main" id="{EF88E0E7-F5D1-B440-2DB4-1260AA14A4D5}"/>
              </a:ext>
            </a:extLst>
          </p:cNvPr>
          <p:cNvPicPr>
            <a:picLocks noChangeAspect="1"/>
          </p:cNvPicPr>
          <p:nvPr/>
        </p:nvPicPr>
        <p:blipFill>
          <a:blip r:embed="rId2"/>
          <a:srcRect l="44312" r="385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0080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36E99A-AD2C-D3E9-EF87-118E5B06E1D1}"/>
              </a:ext>
            </a:extLst>
          </p:cNvPr>
          <p:cNvPicPr>
            <a:picLocks noChangeAspect="1"/>
          </p:cNvPicPr>
          <p:nvPr/>
        </p:nvPicPr>
        <p:blipFill>
          <a:blip r:embed="rId2">
            <a:extLst>
              <a:ext uri="{28A0092B-C50C-407E-A947-70E740481C1C}">
                <a14:useLocalDpi xmlns:a14="http://schemas.microsoft.com/office/drawing/2010/main" val="0"/>
              </a:ext>
            </a:extLst>
          </a:blip>
          <a:srcRect t="5436"/>
          <a:stretch/>
        </p:blipFill>
        <p:spPr>
          <a:xfrm>
            <a:off x="2522356"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56E45BD-A270-6697-4114-A61A2200A03A}"/>
              </a:ext>
            </a:extLst>
          </p:cNvPr>
          <p:cNvSpPr>
            <a:spLocks noGrp="1"/>
          </p:cNvSpPr>
          <p:nvPr>
            <p:ph type="title"/>
          </p:nvPr>
        </p:nvSpPr>
        <p:spPr>
          <a:xfrm>
            <a:off x="838200" y="365125"/>
            <a:ext cx="3822189" cy="1899912"/>
          </a:xfrm>
        </p:spPr>
        <p:txBody>
          <a:bodyPr>
            <a:normAutofit/>
          </a:bodyPr>
          <a:lstStyle/>
          <a:p>
            <a:r>
              <a:rPr lang="en-US" sz="4000"/>
              <a:t>National EMS</a:t>
            </a:r>
          </a:p>
        </p:txBody>
      </p:sp>
      <p:sp>
        <p:nvSpPr>
          <p:cNvPr id="3" name="Content Placeholder 2">
            <a:extLst>
              <a:ext uri="{FF2B5EF4-FFF2-40B4-BE49-F238E27FC236}">
                <a16:creationId xmlns:a16="http://schemas.microsoft.com/office/drawing/2014/main" id="{9A1DA0DD-BF44-FD7B-EE1D-EB03FA2BFFE8}"/>
              </a:ext>
            </a:extLst>
          </p:cNvPr>
          <p:cNvSpPr>
            <a:spLocks noGrp="1"/>
          </p:cNvSpPr>
          <p:nvPr>
            <p:ph idx="1"/>
          </p:nvPr>
        </p:nvSpPr>
        <p:spPr>
          <a:xfrm>
            <a:off x="838200" y="2434201"/>
            <a:ext cx="3822189" cy="3742762"/>
          </a:xfrm>
        </p:spPr>
        <p:txBody>
          <a:bodyPr>
            <a:normAutofit/>
          </a:bodyPr>
          <a:lstStyle/>
          <a:p>
            <a:r>
              <a:rPr lang="en-US" sz="2000" dirty="0"/>
              <a:t>National EMS is a privately held company that is a part of the Family of Companies of Priority Ambulance.</a:t>
            </a:r>
          </a:p>
          <a:p>
            <a:r>
              <a:rPr lang="en-US" sz="2000" dirty="0"/>
              <a:t>National EMS is a financially sound company with resources that put us at little risk of default.   </a:t>
            </a:r>
          </a:p>
        </p:txBody>
      </p:sp>
    </p:spTree>
    <p:extLst>
      <p:ext uri="{BB962C8B-B14F-4D97-AF65-F5344CB8AC3E}">
        <p14:creationId xmlns:p14="http://schemas.microsoft.com/office/powerpoint/2010/main" val="3746517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780A13-A03C-FE04-503A-16B0E98CBCB6}"/>
              </a:ext>
            </a:extLst>
          </p:cNvPr>
          <p:cNvSpPr>
            <a:spLocks noGrp="1"/>
          </p:cNvSpPr>
          <p:nvPr>
            <p:ph type="title"/>
          </p:nvPr>
        </p:nvSpPr>
        <p:spPr>
          <a:xfrm>
            <a:off x="1137034" y="609597"/>
            <a:ext cx="9392421" cy="1330841"/>
          </a:xfrm>
        </p:spPr>
        <p:txBody>
          <a:bodyPr>
            <a:normAutofit/>
          </a:bodyPr>
          <a:lstStyle/>
          <a:p>
            <a:r>
              <a:rPr lang="en-US"/>
              <a:t>Transport Vehicles in Oconee/ACC</a:t>
            </a:r>
          </a:p>
        </p:txBody>
      </p:sp>
      <p:sp>
        <p:nvSpPr>
          <p:cNvPr id="7" name="Content Placeholder 2">
            <a:extLst>
              <a:ext uri="{FF2B5EF4-FFF2-40B4-BE49-F238E27FC236}">
                <a16:creationId xmlns:a16="http://schemas.microsoft.com/office/drawing/2014/main" id="{29066031-ABA2-AC21-EE62-4C1BDD16626F}"/>
              </a:ext>
            </a:extLst>
          </p:cNvPr>
          <p:cNvSpPr>
            <a:spLocks noGrp="1"/>
          </p:cNvSpPr>
          <p:nvPr>
            <p:ph idx="1"/>
          </p:nvPr>
        </p:nvSpPr>
        <p:spPr>
          <a:xfrm>
            <a:off x="1137034" y="2198362"/>
            <a:ext cx="4958966" cy="3917773"/>
          </a:xfrm>
        </p:spPr>
        <p:txBody>
          <a:bodyPr>
            <a:normAutofit/>
          </a:bodyPr>
          <a:lstStyle/>
          <a:p>
            <a:r>
              <a:rPr lang="en-US" sz="1900"/>
              <a:t>Oconee County is currently guaranteed two Paramedic Level transport ambulances 24 hours a day, 7 days a week. </a:t>
            </a:r>
          </a:p>
          <a:p>
            <a:r>
              <a:rPr lang="en-US" sz="1900"/>
              <a:t>An additional ambulance, a paramedic-level transport ambulance, is placed in service in Oconee County on a 24-hour basis. This ambulance is shared with Athens-Clarke.</a:t>
            </a:r>
          </a:p>
          <a:p>
            <a:r>
              <a:rPr lang="en-US" sz="1900"/>
              <a:t>Athens-Clarke has 13 transporting ambulances available to them. (This does not include our IFT trucks, which can be used for 911 coverage if system saturation is reached.     </a:t>
            </a:r>
          </a:p>
        </p:txBody>
      </p:sp>
      <p:pic>
        <p:nvPicPr>
          <p:cNvPr id="6" name="Picture 5" descr="A person standing in front of a ambulance&#10;&#10;AI-generated content may be incorrect.">
            <a:extLst>
              <a:ext uri="{FF2B5EF4-FFF2-40B4-BE49-F238E27FC236}">
                <a16:creationId xmlns:a16="http://schemas.microsoft.com/office/drawing/2014/main" id="{3BE3F94F-D93A-91E6-CCE7-3A33A15B7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4184" y="2184914"/>
            <a:ext cx="4538870" cy="3755915"/>
          </a:xfrm>
          <a:prstGeom prst="rect">
            <a:avLst/>
          </a:prstGeom>
        </p:spPr>
      </p:pic>
      <p:sp>
        <p:nvSpPr>
          <p:cNvPr id="31" name="Freeform: Shape 30">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6720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5C7103-3DDC-D74D-956C-92A015AC3D9B}"/>
              </a:ext>
            </a:extLst>
          </p:cNvPr>
          <p:cNvSpPr>
            <a:spLocks noGrp="1"/>
          </p:cNvSpPr>
          <p:nvPr>
            <p:ph type="title"/>
          </p:nvPr>
        </p:nvSpPr>
        <p:spPr>
          <a:xfrm>
            <a:off x="793662" y="386930"/>
            <a:ext cx="10066122" cy="1298448"/>
          </a:xfrm>
        </p:spPr>
        <p:txBody>
          <a:bodyPr anchor="b">
            <a:normAutofit/>
          </a:bodyPr>
          <a:lstStyle/>
          <a:p>
            <a:r>
              <a:rPr lang="en-US" dirty="0"/>
              <a:t>Number of Vehicles over 8 years/200K	</a:t>
            </a:r>
          </a:p>
        </p:txBody>
      </p:sp>
      <p:sp>
        <p:nvSpPr>
          <p:cNvPr id="21" name="Rectangle 2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4A00790-EE8D-2118-5F35-CCBA63AA5D7A}"/>
              </a:ext>
            </a:extLst>
          </p:cNvPr>
          <p:cNvSpPr>
            <a:spLocks noGrp="1"/>
          </p:cNvSpPr>
          <p:nvPr>
            <p:ph idx="1"/>
          </p:nvPr>
        </p:nvSpPr>
        <p:spPr>
          <a:xfrm>
            <a:off x="793661" y="2599509"/>
            <a:ext cx="4530898" cy="3639450"/>
          </a:xfrm>
        </p:spPr>
        <p:txBody>
          <a:bodyPr anchor="ctr">
            <a:normAutofit fontScale="92500" lnSpcReduction="10000"/>
          </a:bodyPr>
          <a:lstStyle/>
          <a:p>
            <a:r>
              <a:rPr lang="en-US" sz="2000" dirty="0"/>
              <a:t>As we continue to recover from COVID, our focus remains on replacement ambulances. </a:t>
            </a:r>
          </a:p>
          <a:p>
            <a:r>
              <a:rPr lang="en-US" sz="2000" dirty="0"/>
              <a:t>New box truck-style ambulances currently take around 16 months from the time of order to delivery.</a:t>
            </a:r>
          </a:p>
          <a:p>
            <a:r>
              <a:rPr lang="en-US" sz="2000" dirty="0"/>
              <a:t>National EMS received three new trucks in 2024.</a:t>
            </a:r>
          </a:p>
          <a:p>
            <a:r>
              <a:rPr lang="en-US" sz="2000" dirty="0"/>
              <a:t>We are on track to receive five more new trucks this year</a:t>
            </a:r>
          </a:p>
          <a:p>
            <a:r>
              <a:rPr lang="en-US" sz="2000" dirty="0"/>
              <a:t>We currently have no ambulances that are over eight years old, and one of two front lines have over 200,000 miles.</a:t>
            </a:r>
          </a:p>
        </p:txBody>
      </p:sp>
      <p:pic>
        <p:nvPicPr>
          <p:cNvPr id="5" name="Picture 4" descr="A white and blue ambulance parked in front of a building&#10;&#10;AI-generated content may be incorrect.">
            <a:extLst>
              <a:ext uri="{FF2B5EF4-FFF2-40B4-BE49-F238E27FC236}">
                <a16:creationId xmlns:a16="http://schemas.microsoft.com/office/drawing/2014/main" id="{2733A3E7-B8F1-2AA8-D9DE-1C035164AD32}"/>
              </a:ext>
            </a:extLst>
          </p:cNvPr>
          <p:cNvPicPr>
            <a:picLocks noChangeAspect="1"/>
          </p:cNvPicPr>
          <p:nvPr/>
        </p:nvPicPr>
        <p:blipFill>
          <a:blip r:embed="rId2">
            <a:extLst>
              <a:ext uri="{28A0092B-C50C-407E-A947-70E740481C1C}">
                <a14:useLocalDpi xmlns:a14="http://schemas.microsoft.com/office/drawing/2010/main" val="0"/>
              </a:ext>
            </a:extLst>
          </a:blip>
          <a:srcRect t="3843" r="2" b="2"/>
          <a:stretch/>
        </p:blipFill>
        <p:spPr>
          <a:xfrm>
            <a:off x="5911532" y="2484255"/>
            <a:ext cx="5150277" cy="3714244"/>
          </a:xfrm>
          <a:prstGeom prst="rect">
            <a:avLst/>
          </a:prstGeom>
        </p:spPr>
      </p:pic>
      <p:sp>
        <p:nvSpPr>
          <p:cNvPr id="25" name="Rectangle 2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8167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AD5F1F-9EAF-231B-F670-34973EC3F47C}"/>
              </a:ext>
            </a:extLst>
          </p:cNvPr>
          <p:cNvSpPr>
            <a:spLocks noGrp="1"/>
          </p:cNvSpPr>
          <p:nvPr>
            <p:ph type="title"/>
          </p:nvPr>
        </p:nvSpPr>
        <p:spPr>
          <a:xfrm>
            <a:off x="761803" y="350196"/>
            <a:ext cx="4646904" cy="1624520"/>
          </a:xfrm>
        </p:spPr>
        <p:txBody>
          <a:bodyPr anchor="ctr">
            <a:normAutofit/>
          </a:bodyPr>
          <a:lstStyle/>
          <a:p>
            <a:r>
              <a:rPr lang="en-US" sz="4000"/>
              <a:t>Equipment Condition</a:t>
            </a:r>
          </a:p>
        </p:txBody>
      </p:sp>
      <p:sp>
        <p:nvSpPr>
          <p:cNvPr id="3" name="Content Placeholder 2">
            <a:extLst>
              <a:ext uri="{FF2B5EF4-FFF2-40B4-BE49-F238E27FC236}">
                <a16:creationId xmlns:a16="http://schemas.microsoft.com/office/drawing/2014/main" id="{1CC5A9CC-8647-9E75-DE30-5E8D63D30384}"/>
              </a:ext>
            </a:extLst>
          </p:cNvPr>
          <p:cNvSpPr>
            <a:spLocks noGrp="1"/>
          </p:cNvSpPr>
          <p:nvPr>
            <p:ph idx="1"/>
          </p:nvPr>
        </p:nvSpPr>
        <p:spPr>
          <a:xfrm>
            <a:off x="761802" y="2743200"/>
            <a:ext cx="4646905" cy="3613149"/>
          </a:xfrm>
        </p:spPr>
        <p:txBody>
          <a:bodyPr anchor="ctr">
            <a:normAutofit/>
          </a:bodyPr>
          <a:lstStyle/>
          <a:p>
            <a:r>
              <a:rPr lang="en-US" sz="1600" dirty="0"/>
              <a:t>National EMS has robust maintenance contracts with all our major vendors.</a:t>
            </a:r>
          </a:p>
          <a:p>
            <a:r>
              <a:rPr lang="en-US" sz="1600" dirty="0"/>
              <a:t>This year, we plan on adding Lucas CPR devices to more of our fleet in 2025.</a:t>
            </a:r>
          </a:p>
          <a:p>
            <a:r>
              <a:rPr lang="en-US" sz="1600" dirty="0"/>
              <a:t> New stretchers continue to be ordered when ambulances are replaced by new ones. </a:t>
            </a:r>
          </a:p>
          <a:p>
            <a:r>
              <a:rPr lang="en-US" sz="1600" dirty="0"/>
              <a:t>EKG monitors are serviced by Zoll and are still the top product that is offered by Zoll.</a:t>
            </a:r>
          </a:p>
          <a:p>
            <a:r>
              <a:rPr lang="en-US" sz="1600" dirty="0"/>
              <a:t>New Stair Chairs have been ordered from Stryker</a:t>
            </a:r>
          </a:p>
          <a:p>
            <a:r>
              <a:rPr lang="en-US" sz="1600" dirty="0"/>
              <a:t>New radio over IP system was added to improve communications with our County Partners.</a:t>
            </a:r>
          </a:p>
          <a:p>
            <a:pPr marL="0" indent="0">
              <a:buNone/>
            </a:pPr>
            <a:endParaRPr lang="en-US" sz="1600" dirty="0"/>
          </a:p>
        </p:txBody>
      </p:sp>
      <p:pic>
        <p:nvPicPr>
          <p:cNvPr id="5" name="Picture 4">
            <a:extLst>
              <a:ext uri="{FF2B5EF4-FFF2-40B4-BE49-F238E27FC236}">
                <a16:creationId xmlns:a16="http://schemas.microsoft.com/office/drawing/2014/main" id="{13798D57-08B5-276B-6C9C-526BFF4FB31A}"/>
              </a:ext>
            </a:extLst>
          </p:cNvPr>
          <p:cNvPicPr>
            <a:picLocks noChangeAspect="1"/>
          </p:cNvPicPr>
          <p:nvPr/>
        </p:nvPicPr>
        <p:blipFill>
          <a:blip r:embed="rId2">
            <a:extLst>
              <a:ext uri="{28A0092B-C50C-407E-A947-70E740481C1C}">
                <a14:useLocalDpi xmlns:a14="http://schemas.microsoft.com/office/drawing/2010/main" val="0"/>
              </a:ext>
            </a:extLst>
          </a:blip>
          <a:srcRect l="12039" r="12039"/>
          <a:stretch/>
        </p:blipFill>
        <p:spPr>
          <a:xfrm>
            <a:off x="6096000" y="1"/>
            <a:ext cx="6102825" cy="6858000"/>
          </a:xfrm>
          <a:prstGeom prst="rect">
            <a:avLst/>
          </a:prstGeom>
        </p:spPr>
      </p:pic>
    </p:spTree>
    <p:extLst>
      <p:ext uri="{BB962C8B-B14F-4D97-AF65-F5344CB8AC3E}">
        <p14:creationId xmlns:p14="http://schemas.microsoft.com/office/powerpoint/2010/main" val="1184434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42F6D5-8222-ABF6-6F92-916D2A7A9B85}"/>
              </a:ext>
            </a:extLst>
          </p:cNvPr>
          <p:cNvSpPr>
            <a:spLocks noGrp="1"/>
          </p:cNvSpPr>
          <p:nvPr>
            <p:ph type="title"/>
          </p:nvPr>
        </p:nvSpPr>
        <p:spPr>
          <a:xfrm>
            <a:off x="1043631" y="809898"/>
            <a:ext cx="10173010" cy="1554480"/>
          </a:xfrm>
        </p:spPr>
        <p:txBody>
          <a:bodyPr anchor="ctr">
            <a:normAutofit/>
          </a:bodyPr>
          <a:lstStyle/>
          <a:p>
            <a:r>
              <a:rPr lang="en-US" sz="4800"/>
              <a:t>STEMI/Strokes/Trauma Activations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C875B05E-0DC5-AB42-4C90-6913BE6D2B5D}"/>
              </a:ext>
            </a:extLst>
          </p:cNvPr>
          <p:cNvGraphicFramePr>
            <a:graphicFrameLocks noGrp="1"/>
          </p:cNvGraphicFramePr>
          <p:nvPr>
            <p:ph idx="1"/>
            <p:extLst>
              <p:ext uri="{D42A27DB-BD31-4B8C-83A1-F6EECF244321}">
                <p14:modId xmlns:p14="http://schemas.microsoft.com/office/powerpoint/2010/main" val="168129124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7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DAA2F1-E9FF-6093-435E-41180256CCF9}"/>
              </a:ext>
            </a:extLst>
          </p:cNvPr>
          <p:cNvSpPr>
            <a:spLocks noGrp="1"/>
          </p:cNvSpPr>
          <p:nvPr>
            <p:ph type="title"/>
          </p:nvPr>
        </p:nvSpPr>
        <p:spPr>
          <a:xfrm>
            <a:off x="804672" y="802955"/>
            <a:ext cx="4977976" cy="1454051"/>
          </a:xfrm>
        </p:spPr>
        <p:txBody>
          <a:bodyPr>
            <a:normAutofit/>
          </a:bodyPr>
          <a:lstStyle/>
          <a:p>
            <a:r>
              <a:rPr lang="en-US" sz="3600" dirty="0">
                <a:solidFill>
                  <a:schemeClr val="tx2"/>
                </a:solidFill>
              </a:rPr>
              <a:t>Q/A</a:t>
            </a:r>
          </a:p>
        </p:txBody>
      </p:sp>
      <p:sp>
        <p:nvSpPr>
          <p:cNvPr id="3" name="Content Placeholder 2">
            <a:extLst>
              <a:ext uri="{FF2B5EF4-FFF2-40B4-BE49-F238E27FC236}">
                <a16:creationId xmlns:a16="http://schemas.microsoft.com/office/drawing/2014/main" id="{8FE677E8-C79D-1949-1B86-61C968278C89}"/>
              </a:ext>
            </a:extLst>
          </p:cNvPr>
          <p:cNvSpPr>
            <a:spLocks noGrp="1"/>
          </p:cNvSpPr>
          <p:nvPr>
            <p:ph idx="1"/>
          </p:nvPr>
        </p:nvSpPr>
        <p:spPr>
          <a:xfrm>
            <a:off x="804672" y="2421682"/>
            <a:ext cx="4977578" cy="3639289"/>
          </a:xfrm>
        </p:spPr>
        <p:txBody>
          <a:bodyPr anchor="ctr">
            <a:normAutofit/>
          </a:bodyPr>
          <a:lstStyle/>
          <a:p>
            <a:r>
              <a:rPr lang="en-US" sz="1800" dirty="0">
                <a:solidFill>
                  <a:schemeClr val="tx2"/>
                </a:solidFill>
              </a:rPr>
              <a:t>We employ a full-time Q/A manager who reviews all ALS reports.</a:t>
            </a:r>
          </a:p>
          <a:p>
            <a:r>
              <a:rPr lang="en-US" sz="1800" dirty="0">
                <a:solidFill>
                  <a:schemeClr val="tx2"/>
                </a:solidFill>
              </a:rPr>
              <a:t>She works cooperatively with our medical director</a:t>
            </a:r>
          </a:p>
          <a:p>
            <a:r>
              <a:rPr lang="en-US" sz="1800" dirty="0">
                <a:solidFill>
                  <a:schemeClr val="tx2"/>
                </a:solidFill>
              </a:rPr>
              <a:t>Monthly Q/A meetings regarding our metrics, and include all leadership and medical directors.</a:t>
            </a:r>
          </a:p>
          <a:p>
            <a:r>
              <a:rPr lang="en-US" sz="1800" dirty="0">
                <a:solidFill>
                  <a:schemeClr val="tx2"/>
                </a:solidFill>
              </a:rPr>
              <a:t>Our Q/A process has been able to stop several bad outcomes before they happened.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ycle with People">
            <a:extLst>
              <a:ext uri="{FF2B5EF4-FFF2-40B4-BE49-F238E27FC236}">
                <a16:creationId xmlns:a16="http://schemas.microsoft.com/office/drawing/2014/main" id="{614A9CAA-6F44-12E4-D7CD-F390DAC08F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28521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18B1D-8704-1843-E341-252E49137B5B}"/>
              </a:ext>
            </a:extLst>
          </p:cNvPr>
          <p:cNvSpPr>
            <a:spLocks noGrp="1"/>
          </p:cNvSpPr>
          <p:nvPr>
            <p:ph type="title"/>
          </p:nvPr>
        </p:nvSpPr>
        <p:spPr>
          <a:xfrm>
            <a:off x="1043631" y="809898"/>
            <a:ext cx="10173010" cy="1554480"/>
          </a:xfrm>
        </p:spPr>
        <p:txBody>
          <a:bodyPr anchor="ctr">
            <a:normAutofit/>
          </a:bodyPr>
          <a:lstStyle/>
          <a:p>
            <a:r>
              <a:rPr lang="en-US" sz="4800"/>
              <a:t>Challenges for the next 12 months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749CE36-E477-91DB-9214-0494EC693A47}"/>
              </a:ext>
            </a:extLst>
          </p:cNvPr>
          <p:cNvGraphicFramePr>
            <a:graphicFrameLocks noGrp="1"/>
          </p:cNvGraphicFramePr>
          <p:nvPr>
            <p:ph idx="1"/>
            <p:extLst>
              <p:ext uri="{D42A27DB-BD31-4B8C-83A1-F6EECF244321}">
                <p14:modId xmlns:p14="http://schemas.microsoft.com/office/powerpoint/2010/main" val="150611113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64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B660E5-0AB6-0C52-51D3-3C2C2059CC8F}"/>
              </a:ext>
            </a:extLst>
          </p:cNvPr>
          <p:cNvSpPr>
            <a:spLocks noGrp="1"/>
          </p:cNvSpPr>
          <p:nvPr>
            <p:ph type="title"/>
          </p:nvPr>
        </p:nvSpPr>
        <p:spPr>
          <a:xfrm>
            <a:off x="838200" y="1336390"/>
            <a:ext cx="6155988" cy="1182927"/>
          </a:xfrm>
        </p:spPr>
        <p:txBody>
          <a:bodyPr anchor="b">
            <a:normAutofit/>
          </a:bodyPr>
          <a:lstStyle/>
          <a:p>
            <a:r>
              <a:rPr lang="en-US" sz="5600"/>
              <a:t>Rates/Money</a:t>
            </a:r>
          </a:p>
        </p:txBody>
      </p:sp>
      <p:cxnSp>
        <p:nvCxnSpPr>
          <p:cNvPr id="46" name="Straight Connector 45">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F29F1C27-8F29-E7A6-ABE1-9DF58764AFF7}"/>
              </a:ext>
            </a:extLst>
          </p:cNvPr>
          <p:cNvSpPr>
            <a:spLocks noGrp="1"/>
          </p:cNvSpPr>
          <p:nvPr>
            <p:ph idx="1"/>
          </p:nvPr>
        </p:nvSpPr>
        <p:spPr>
          <a:xfrm>
            <a:off x="803776" y="2829330"/>
            <a:ext cx="6190412" cy="3344459"/>
          </a:xfrm>
        </p:spPr>
        <p:txBody>
          <a:bodyPr anchor="t">
            <a:normAutofit/>
          </a:bodyPr>
          <a:lstStyle/>
          <a:p>
            <a:r>
              <a:rPr lang="en-US" sz="1700" dirty="0">
                <a:solidFill>
                  <a:schemeClr val="tx1">
                    <a:alpha val="80000"/>
                  </a:schemeClr>
                </a:solidFill>
              </a:rPr>
              <a:t>ALS-1 Emergency-$3206.78</a:t>
            </a:r>
          </a:p>
          <a:p>
            <a:r>
              <a:rPr lang="en-US" sz="1700" dirty="0">
                <a:solidFill>
                  <a:schemeClr val="tx1">
                    <a:alpha val="80000"/>
                  </a:schemeClr>
                </a:solidFill>
              </a:rPr>
              <a:t>ALS-2 Emergency-$4427.50</a:t>
            </a:r>
          </a:p>
          <a:p>
            <a:r>
              <a:rPr lang="en-US" sz="1700" dirty="0">
                <a:solidFill>
                  <a:schemeClr val="tx1">
                    <a:alpha val="80000"/>
                  </a:schemeClr>
                </a:solidFill>
              </a:rPr>
              <a:t>BLS Emergency-$3206.78</a:t>
            </a:r>
          </a:p>
          <a:p>
            <a:r>
              <a:rPr lang="en-US" sz="1700" dirty="0">
                <a:solidFill>
                  <a:schemeClr val="tx1">
                    <a:alpha val="80000"/>
                  </a:schemeClr>
                </a:solidFill>
              </a:rPr>
              <a:t>Mileage-$47.82</a:t>
            </a:r>
          </a:p>
          <a:p>
            <a:r>
              <a:rPr lang="en-US" sz="1700" dirty="0">
                <a:solidFill>
                  <a:schemeClr val="tx1">
                    <a:alpha val="80000"/>
                  </a:schemeClr>
                </a:solidFill>
              </a:rPr>
              <a:t>Refusal-$253.00</a:t>
            </a:r>
          </a:p>
          <a:p>
            <a:r>
              <a:rPr lang="en-US" sz="1700" dirty="0">
                <a:solidFill>
                  <a:schemeClr val="tx1">
                    <a:alpha val="80000"/>
                  </a:schemeClr>
                </a:solidFill>
              </a:rPr>
              <a:t>Oconee Sub-$16,666.66-Per Month</a:t>
            </a:r>
          </a:p>
          <a:p>
            <a:r>
              <a:rPr lang="en-US" sz="1700" dirty="0">
                <a:solidFill>
                  <a:schemeClr val="tx1">
                    <a:alpha val="80000"/>
                  </a:schemeClr>
                </a:solidFill>
              </a:rPr>
              <a:t>150/UH to have an ambulance stand by</a:t>
            </a:r>
          </a:p>
          <a:p>
            <a:pPr lvl="1"/>
            <a:r>
              <a:rPr lang="en-US" sz="1700" dirty="0">
                <a:solidFill>
                  <a:schemeClr val="tx1">
                    <a:alpha val="80000"/>
                  </a:schemeClr>
                </a:solidFill>
              </a:rPr>
              <a:t> 7200 dollars a day for readiness, or $216,000 per month.</a:t>
            </a:r>
          </a:p>
          <a:p>
            <a:pPr lvl="1"/>
            <a:r>
              <a:rPr lang="en-US" sz="1700" dirty="0">
                <a:solidFill>
                  <a:schemeClr val="tx1">
                    <a:alpha val="80000"/>
                  </a:schemeClr>
                </a:solidFill>
              </a:rPr>
              <a:t>The current subsidy pays $547.94 per day. </a:t>
            </a:r>
          </a:p>
        </p:txBody>
      </p:sp>
      <p:pic>
        <p:nvPicPr>
          <p:cNvPr id="23" name="Graphic 22" descr="Ambulance">
            <a:extLst>
              <a:ext uri="{FF2B5EF4-FFF2-40B4-BE49-F238E27FC236}">
                <a16:creationId xmlns:a16="http://schemas.microsoft.com/office/drawing/2014/main" id="{3B00BCEF-D2A2-83FA-8958-798C7082FF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47"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4552" y="189928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4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6862" y="2189928"/>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475345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C2C51B-B5FD-8925-DA89-2F2A5E35DCE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National EMS</a:t>
            </a:r>
          </a:p>
        </p:txBody>
      </p:sp>
      <p:graphicFrame>
        <p:nvGraphicFramePr>
          <p:cNvPr id="21" name="Content Placeholder 2">
            <a:extLst>
              <a:ext uri="{FF2B5EF4-FFF2-40B4-BE49-F238E27FC236}">
                <a16:creationId xmlns:a16="http://schemas.microsoft.com/office/drawing/2014/main" id="{09F62ECC-ECFE-A5C5-E67C-B72BAEEB29B3}"/>
              </a:ext>
            </a:extLst>
          </p:cNvPr>
          <p:cNvGraphicFramePr>
            <a:graphicFrameLocks noGrp="1"/>
          </p:cNvGraphicFramePr>
          <p:nvPr>
            <p:ph idx="1"/>
            <p:extLst>
              <p:ext uri="{D42A27DB-BD31-4B8C-83A1-F6EECF244321}">
                <p14:modId xmlns:p14="http://schemas.microsoft.com/office/powerpoint/2010/main" val="280808060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8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E789BFB8-701F-3D34-E141-A3D27A107638}"/>
              </a:ext>
            </a:extLst>
          </p:cNvPr>
          <p:cNvSpPr>
            <a:spLocks noGrp="1"/>
          </p:cNvSpPr>
          <p:nvPr>
            <p:ph type="title"/>
          </p:nvPr>
        </p:nvSpPr>
        <p:spPr>
          <a:xfrm>
            <a:off x="838200" y="643467"/>
            <a:ext cx="2951205" cy="5571066"/>
          </a:xfrm>
        </p:spPr>
        <p:txBody>
          <a:bodyPr>
            <a:normAutofit/>
          </a:bodyPr>
          <a:lstStyle/>
          <a:p>
            <a:r>
              <a:rPr lang="en-US">
                <a:solidFill>
                  <a:srgbClr val="FFFFFF"/>
                </a:solidFill>
              </a:rPr>
              <a:t>Our Leadership</a:t>
            </a:r>
          </a:p>
        </p:txBody>
      </p:sp>
      <p:graphicFrame>
        <p:nvGraphicFramePr>
          <p:cNvPr id="5" name="Content Placeholder 2">
            <a:extLst>
              <a:ext uri="{FF2B5EF4-FFF2-40B4-BE49-F238E27FC236}">
                <a16:creationId xmlns:a16="http://schemas.microsoft.com/office/drawing/2014/main" id="{637C610E-2339-223B-2EFC-327169B31DB2}"/>
              </a:ext>
            </a:extLst>
          </p:cNvPr>
          <p:cNvGraphicFramePr>
            <a:graphicFrameLocks noGrp="1"/>
          </p:cNvGraphicFramePr>
          <p:nvPr>
            <p:ph idx="1"/>
            <p:extLst>
              <p:ext uri="{D42A27DB-BD31-4B8C-83A1-F6EECF244321}">
                <p14:modId xmlns:p14="http://schemas.microsoft.com/office/powerpoint/2010/main" val="1969040748"/>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33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2BB3E85-87D9-40E3-C4E2-A64348E9AA56}"/>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Total Number of 911 Responses 2024</a:t>
            </a:r>
          </a:p>
        </p:txBody>
      </p:sp>
      <p:graphicFrame>
        <p:nvGraphicFramePr>
          <p:cNvPr id="5" name="Content Placeholder 2">
            <a:extLst>
              <a:ext uri="{FF2B5EF4-FFF2-40B4-BE49-F238E27FC236}">
                <a16:creationId xmlns:a16="http://schemas.microsoft.com/office/drawing/2014/main" id="{6E3B1AD4-9DDE-B404-1320-4222EE823AD5}"/>
              </a:ext>
            </a:extLst>
          </p:cNvPr>
          <p:cNvGraphicFramePr>
            <a:graphicFrameLocks noGrp="1"/>
          </p:cNvGraphicFramePr>
          <p:nvPr>
            <p:ph idx="1"/>
            <p:extLst>
              <p:ext uri="{D42A27DB-BD31-4B8C-83A1-F6EECF244321}">
                <p14:modId xmlns:p14="http://schemas.microsoft.com/office/powerpoint/2010/main" val="62987128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5639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lose up of a blue surface&#10;&#10;AI-generated content may be incorrect.">
            <a:extLst>
              <a:ext uri="{FF2B5EF4-FFF2-40B4-BE49-F238E27FC236}">
                <a16:creationId xmlns:a16="http://schemas.microsoft.com/office/drawing/2014/main" id="{72F2003B-1F41-9A98-4AFE-A575837FFF88}"/>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87EBB-32BC-3032-6371-5BFDA99B6F42}"/>
              </a:ext>
            </a:extLst>
          </p:cNvPr>
          <p:cNvSpPr>
            <a:spLocks noGrp="1"/>
          </p:cNvSpPr>
          <p:nvPr>
            <p:ph type="title"/>
          </p:nvPr>
        </p:nvSpPr>
        <p:spPr>
          <a:xfrm>
            <a:off x="838200" y="365125"/>
            <a:ext cx="10515600" cy="1325563"/>
          </a:xfrm>
        </p:spPr>
        <p:txBody>
          <a:bodyPr>
            <a:normAutofit/>
          </a:bodyPr>
          <a:lstStyle/>
          <a:p>
            <a:r>
              <a:rPr lang="en-US" dirty="0"/>
              <a:t>Number of times of response times over 12:59 (P-1 Calls)</a:t>
            </a:r>
          </a:p>
        </p:txBody>
      </p:sp>
      <p:graphicFrame>
        <p:nvGraphicFramePr>
          <p:cNvPr id="5" name="Content Placeholder 2">
            <a:extLst>
              <a:ext uri="{FF2B5EF4-FFF2-40B4-BE49-F238E27FC236}">
                <a16:creationId xmlns:a16="http://schemas.microsoft.com/office/drawing/2014/main" id="{5F20014A-2634-4348-69E6-F8A6137A7E7D}"/>
              </a:ext>
            </a:extLst>
          </p:cNvPr>
          <p:cNvGraphicFramePr>
            <a:graphicFrameLocks noGrp="1"/>
          </p:cNvGraphicFramePr>
          <p:nvPr>
            <p:ph idx="1"/>
            <p:extLst>
              <p:ext uri="{D42A27DB-BD31-4B8C-83A1-F6EECF244321}">
                <p14:modId xmlns:p14="http://schemas.microsoft.com/office/powerpoint/2010/main" val="56296379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1539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A50CAC-63B8-5D41-6F2D-D02F6C08491E}"/>
              </a:ext>
            </a:extLst>
          </p:cNvPr>
          <p:cNvSpPr>
            <a:spLocks noGrp="1"/>
          </p:cNvSpPr>
          <p:nvPr>
            <p:ph type="title"/>
          </p:nvPr>
        </p:nvSpPr>
        <p:spPr>
          <a:xfrm>
            <a:off x="6094105" y="802955"/>
            <a:ext cx="4977976" cy="1454051"/>
          </a:xfrm>
        </p:spPr>
        <p:txBody>
          <a:bodyPr>
            <a:normAutofit/>
          </a:bodyPr>
          <a:lstStyle/>
          <a:p>
            <a:r>
              <a:rPr lang="en-US" sz="3600" dirty="0">
                <a:solidFill>
                  <a:schemeClr val="tx2"/>
                </a:solidFill>
              </a:rPr>
              <a:t>Response times</a:t>
            </a:r>
          </a:p>
        </p:txBody>
      </p:sp>
      <p:pic>
        <p:nvPicPr>
          <p:cNvPr id="7" name="Graphic 6" descr="Speaker Phone">
            <a:extLst>
              <a:ext uri="{FF2B5EF4-FFF2-40B4-BE49-F238E27FC236}">
                <a16:creationId xmlns:a16="http://schemas.microsoft.com/office/drawing/2014/main" id="{E313FEDC-565E-28C0-15EE-927F6A7BBE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20" name="Content Placeholder 2">
            <a:extLst>
              <a:ext uri="{FF2B5EF4-FFF2-40B4-BE49-F238E27FC236}">
                <a16:creationId xmlns:a16="http://schemas.microsoft.com/office/drawing/2014/main" id="{835B4AB7-0071-FE72-02BB-A90D3F1D1BDB}"/>
              </a:ext>
            </a:extLst>
          </p:cNvPr>
          <p:cNvSpPr>
            <a:spLocks noGrp="1"/>
          </p:cNvSpPr>
          <p:nvPr>
            <p:ph idx="1"/>
          </p:nvPr>
        </p:nvSpPr>
        <p:spPr>
          <a:xfrm>
            <a:off x="6090574" y="2421682"/>
            <a:ext cx="4977578" cy="3639289"/>
          </a:xfrm>
        </p:spPr>
        <p:txBody>
          <a:bodyPr anchor="ctr">
            <a:normAutofit/>
          </a:bodyPr>
          <a:lstStyle/>
          <a:p>
            <a:pPr marL="457200" lvl="1" indent="0">
              <a:buNone/>
            </a:pPr>
            <a:endParaRPr lang="en-US" sz="1800" dirty="0">
              <a:solidFill>
                <a:schemeClr val="tx2"/>
              </a:solidFill>
            </a:endParaRPr>
          </a:p>
          <a:p>
            <a:r>
              <a:rPr lang="en-US" sz="1800" dirty="0">
                <a:solidFill>
                  <a:schemeClr val="tx2"/>
                </a:solidFill>
              </a:rPr>
              <a:t>We meet the P-1 response target -93.3 % of the time (90% is in the MOU) </a:t>
            </a:r>
          </a:p>
          <a:p>
            <a:endParaRPr lang="en-US" sz="1800" dirty="0">
              <a:solidFill>
                <a:schemeClr val="tx2"/>
              </a:solidFill>
            </a:endParaRPr>
          </a:p>
        </p:txBody>
      </p:sp>
      <p:grpSp>
        <p:nvGrpSpPr>
          <p:cNvPr id="21" name="Group 20">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15433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44CD0-070C-37F9-7A3A-E64C9EB348A4}"/>
              </a:ext>
            </a:extLst>
          </p:cNvPr>
          <p:cNvSpPr>
            <a:spLocks noGrp="1"/>
          </p:cNvSpPr>
          <p:nvPr>
            <p:ph type="title"/>
          </p:nvPr>
        </p:nvSpPr>
        <p:spPr/>
        <p:txBody>
          <a:bodyPr/>
          <a:lstStyle/>
          <a:p>
            <a:r>
              <a:rPr lang="en-US" dirty="0"/>
              <a:t>Over 12</a:t>
            </a:r>
          </a:p>
        </p:txBody>
      </p:sp>
      <p:pic>
        <p:nvPicPr>
          <p:cNvPr id="9" name="Content Placeholder 8">
            <a:extLst>
              <a:ext uri="{FF2B5EF4-FFF2-40B4-BE49-F238E27FC236}">
                <a16:creationId xmlns:a16="http://schemas.microsoft.com/office/drawing/2014/main" id="{74EAA367-F51A-4405-12BF-9FB6C7D3C7CE}"/>
              </a:ext>
            </a:extLst>
          </p:cNvPr>
          <p:cNvPicPr>
            <a:picLocks noGrp="1" noChangeAspect="1"/>
          </p:cNvPicPr>
          <p:nvPr>
            <p:ph idx="1"/>
          </p:nvPr>
        </p:nvPicPr>
        <p:blipFill>
          <a:blip r:embed="rId2"/>
          <a:stretch>
            <a:fillRect/>
          </a:stretch>
        </p:blipFill>
        <p:spPr>
          <a:xfrm>
            <a:off x="2751163" y="1825624"/>
            <a:ext cx="7008854" cy="4558951"/>
          </a:xfrm>
        </p:spPr>
      </p:pic>
    </p:spTree>
    <p:extLst>
      <p:ext uri="{BB962C8B-B14F-4D97-AF65-F5344CB8AC3E}">
        <p14:creationId xmlns:p14="http://schemas.microsoft.com/office/powerpoint/2010/main" val="225692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BF42EB-448C-8297-8D02-299A96859A0A}"/>
              </a:ext>
            </a:extLst>
          </p:cNvPr>
          <p:cNvSpPr>
            <a:spLocks noGrp="1"/>
          </p:cNvSpPr>
          <p:nvPr>
            <p:ph type="title"/>
          </p:nvPr>
        </p:nvSpPr>
        <p:spPr>
          <a:xfrm>
            <a:off x="1137034" y="609597"/>
            <a:ext cx="9392421" cy="1330841"/>
          </a:xfrm>
        </p:spPr>
        <p:txBody>
          <a:bodyPr>
            <a:normAutofit/>
          </a:bodyPr>
          <a:lstStyle/>
          <a:p>
            <a:r>
              <a:rPr lang="en-US" dirty="0"/>
              <a:t>Staffing</a:t>
            </a:r>
          </a:p>
        </p:txBody>
      </p:sp>
      <p:sp>
        <p:nvSpPr>
          <p:cNvPr id="3" name="Content Placeholder 2">
            <a:extLst>
              <a:ext uri="{FF2B5EF4-FFF2-40B4-BE49-F238E27FC236}">
                <a16:creationId xmlns:a16="http://schemas.microsoft.com/office/drawing/2014/main" id="{DCC255AB-B410-37F0-FA3B-309F3658E2C0}"/>
              </a:ext>
            </a:extLst>
          </p:cNvPr>
          <p:cNvSpPr>
            <a:spLocks noGrp="1"/>
          </p:cNvSpPr>
          <p:nvPr>
            <p:ph idx="1"/>
          </p:nvPr>
        </p:nvSpPr>
        <p:spPr>
          <a:xfrm>
            <a:off x="1137034" y="2198362"/>
            <a:ext cx="4958966" cy="3917773"/>
          </a:xfrm>
        </p:spPr>
        <p:txBody>
          <a:bodyPr>
            <a:normAutofit/>
          </a:bodyPr>
          <a:lstStyle/>
          <a:p>
            <a:r>
              <a:rPr lang="en-US" sz="2000" dirty="0"/>
              <a:t>Oconee County is guaranteed two paramedic-level trucks 24 hours a day, 7 days a week. </a:t>
            </a:r>
          </a:p>
          <a:p>
            <a:r>
              <a:rPr lang="en-US" sz="2000" dirty="0"/>
              <a:t>401-Paramedic/AEMT</a:t>
            </a:r>
          </a:p>
          <a:p>
            <a:r>
              <a:rPr lang="en-US" sz="2000" dirty="0"/>
              <a:t>402-Paramedic/AEMT</a:t>
            </a:r>
          </a:p>
          <a:p>
            <a:endParaRPr lang="en-US" sz="2000" dirty="0"/>
          </a:p>
          <a:p>
            <a:r>
              <a:rPr lang="en-US" sz="2000" dirty="0"/>
              <a:t>In 2024, all days were covered by the required staffing of the MOU. Not a single day was covered with less than the Paramedic Level.</a:t>
            </a:r>
          </a:p>
        </p:txBody>
      </p:sp>
      <p:pic>
        <p:nvPicPr>
          <p:cNvPr id="23" name="Graphic 22" descr="Ambulance">
            <a:extLst>
              <a:ext uri="{FF2B5EF4-FFF2-40B4-BE49-F238E27FC236}">
                <a16:creationId xmlns:a16="http://schemas.microsoft.com/office/drawing/2014/main" id="{94E3054B-4BC7-65AA-456A-0FE83DE97F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35662" y="2184914"/>
            <a:ext cx="3755915" cy="3755915"/>
          </a:xfrm>
          <a:prstGeom prst="rect">
            <a:avLst/>
          </a:prstGeom>
        </p:spPr>
      </p:pic>
      <p:sp>
        <p:nvSpPr>
          <p:cNvPr id="24" name="Freeform: Shape 2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82121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2785F-E9C3-E4B6-08FB-AE2E00AF050B}"/>
              </a:ext>
            </a:extLst>
          </p:cNvPr>
          <p:cNvSpPr>
            <a:spLocks noGrp="1"/>
          </p:cNvSpPr>
          <p:nvPr>
            <p:ph type="title"/>
          </p:nvPr>
        </p:nvSpPr>
        <p:spPr>
          <a:xfrm>
            <a:off x="6823878" y="741391"/>
            <a:ext cx="4491821" cy="1616203"/>
          </a:xfrm>
        </p:spPr>
        <p:txBody>
          <a:bodyPr anchor="b">
            <a:normAutofit/>
          </a:bodyPr>
          <a:lstStyle/>
          <a:p>
            <a:r>
              <a:rPr lang="en-US" sz="3200" dirty="0"/>
              <a:t>Disaster Plan</a:t>
            </a:r>
          </a:p>
        </p:txBody>
      </p:sp>
      <p:pic>
        <p:nvPicPr>
          <p:cNvPr id="5" name="Picture 4" descr="Houses in a subdivision">
            <a:extLst>
              <a:ext uri="{FF2B5EF4-FFF2-40B4-BE49-F238E27FC236}">
                <a16:creationId xmlns:a16="http://schemas.microsoft.com/office/drawing/2014/main" id="{797105C5-2CF9-12A0-2070-E7052245B9A1}"/>
              </a:ext>
            </a:extLst>
          </p:cNvPr>
          <p:cNvPicPr>
            <a:picLocks noChangeAspect="1"/>
          </p:cNvPicPr>
          <p:nvPr/>
        </p:nvPicPr>
        <p:blipFill>
          <a:blip r:embed="rId2"/>
          <a:srcRect l="26231" r="14435" b="-1"/>
          <a:stretch/>
        </p:blipFill>
        <p:spPr>
          <a:xfrm>
            <a:off x="20" y="10"/>
            <a:ext cx="6095980" cy="6857990"/>
          </a:xfrm>
          <a:prstGeom prst="rect">
            <a:avLst/>
          </a:prstGeom>
        </p:spPr>
      </p:pic>
      <p:grpSp>
        <p:nvGrpSpPr>
          <p:cNvPr id="9" name="Group 8">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0" name="Rectangle 9">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DF11F6C-096C-341E-6CFE-414DD0085EE0}"/>
              </a:ext>
            </a:extLst>
          </p:cNvPr>
          <p:cNvSpPr>
            <a:spLocks noGrp="1"/>
          </p:cNvSpPr>
          <p:nvPr>
            <p:ph idx="1"/>
          </p:nvPr>
        </p:nvSpPr>
        <p:spPr>
          <a:xfrm>
            <a:off x="6823878" y="2533476"/>
            <a:ext cx="4491820" cy="3447832"/>
          </a:xfrm>
        </p:spPr>
        <p:txBody>
          <a:bodyPr anchor="t">
            <a:normAutofit/>
          </a:bodyPr>
          <a:lstStyle/>
          <a:p>
            <a:r>
              <a:rPr lang="en-US" sz="2000" dirty="0"/>
              <a:t>Our disaster plan is the same as 2024, with no changes.</a:t>
            </a:r>
          </a:p>
          <a:p>
            <a:r>
              <a:rPr lang="en-US" sz="2000" dirty="0"/>
              <a:t>This was reviewed by our recent reaccreditation process, which happened in January; the independent reviewers found zero faults.  </a:t>
            </a:r>
          </a:p>
        </p:txBody>
      </p:sp>
    </p:spTree>
    <p:extLst>
      <p:ext uri="{BB962C8B-B14F-4D97-AF65-F5344CB8AC3E}">
        <p14:creationId xmlns:p14="http://schemas.microsoft.com/office/powerpoint/2010/main" val="1140358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7715</TotalTime>
  <Words>813</Words>
  <Application>Microsoft Office PowerPoint</Application>
  <PresentationFormat>Widescreen</PresentationFormat>
  <Paragraphs>102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Aptos</vt:lpstr>
      <vt:lpstr>Aptos Display</vt:lpstr>
      <vt:lpstr>Arial</vt:lpstr>
      <vt:lpstr>Office Theme</vt:lpstr>
      <vt:lpstr>Oconee County Report for 2024</vt:lpstr>
      <vt:lpstr>National EMS</vt:lpstr>
      <vt:lpstr>Our Leadership</vt:lpstr>
      <vt:lpstr>Total Number of 911 Responses 2024</vt:lpstr>
      <vt:lpstr>Number of times of response times over 12:59 (P-1 Calls)</vt:lpstr>
      <vt:lpstr>Response times</vt:lpstr>
      <vt:lpstr>Over 12</vt:lpstr>
      <vt:lpstr>Staffing</vt:lpstr>
      <vt:lpstr>Disaster Plan</vt:lpstr>
      <vt:lpstr>Medical Protocol Changes</vt:lpstr>
      <vt:lpstr>National EMS</vt:lpstr>
      <vt:lpstr>Transport Vehicles in Oconee/ACC</vt:lpstr>
      <vt:lpstr>Number of Vehicles over 8 years/200K </vt:lpstr>
      <vt:lpstr>Equipment Condition</vt:lpstr>
      <vt:lpstr>STEMI/Strokes/Trauma Activations</vt:lpstr>
      <vt:lpstr>Q/A</vt:lpstr>
      <vt:lpstr>Challenges for the next 12 months</vt:lpstr>
      <vt:lpstr>Rates/Money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Bandzul</dc:creator>
  <cp:lastModifiedBy>John Bandzul</cp:lastModifiedBy>
  <cp:revision>1</cp:revision>
  <cp:lastPrinted>2025-03-25T20:57:33Z</cp:lastPrinted>
  <dcterms:created xsi:type="dcterms:W3CDTF">2025-02-20T19:38:21Z</dcterms:created>
  <dcterms:modified xsi:type="dcterms:W3CDTF">2025-03-25T21:34:18Z</dcterms:modified>
</cp:coreProperties>
</file>