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87" r:id="rId2"/>
    <p:sldId id="293" r:id="rId3"/>
    <p:sldId id="321" r:id="rId4"/>
    <p:sldId id="278" r:id="rId5"/>
    <p:sldId id="301" r:id="rId6"/>
    <p:sldId id="318" r:id="rId7"/>
    <p:sldId id="336" r:id="rId8"/>
    <p:sldId id="354" r:id="rId9"/>
    <p:sldId id="288" r:id="rId1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7" autoAdjust="0"/>
    <p:restoredTop sz="94843" autoAdjust="0"/>
  </p:normalViewPr>
  <p:slideViewPr>
    <p:cSldViewPr showGuides="1">
      <p:cViewPr varScale="1">
        <p:scale>
          <a:sx n="105" d="100"/>
          <a:sy n="105" d="100"/>
        </p:scale>
        <p:origin x="139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130906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C14F-86E5-A5C8-96DC-61CDAE5EF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F0CB-13F8-5F8C-4CB9-A8BAC750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B0D65-A253-BF69-404C-3F2D33CE1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CD12B-8D55-0E77-28A6-12DF9891C56B}"/>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395389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9</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1B763DE8-A2C5-4E7A-9913-244238D468F2}"/>
              </a:ext>
            </a:extLst>
          </p:cNvPr>
          <p:cNvPicPr>
            <a:picLocks noChangeAspect="1"/>
          </p:cNvPicPr>
          <p:nvPr/>
        </p:nvPicPr>
        <p:blipFill>
          <a:blip r:embed="rId2"/>
          <a:srcRect/>
          <a:stretch/>
        </p:blipFill>
        <p:spPr>
          <a:xfrm>
            <a:off x="3" y="96175"/>
            <a:ext cx="9143990" cy="5916699"/>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278B7114-EC04-4692-B922-AE279663F1F2}"/>
              </a:ext>
            </a:extLst>
          </p:cNvPr>
          <p:cNvPicPr>
            <a:picLocks noChangeAspect="1"/>
          </p:cNvPicPr>
          <p:nvPr/>
        </p:nvPicPr>
        <p:blipFill>
          <a:blip r:embed="rId2"/>
          <a:srcRect/>
          <a:stretch/>
        </p:blipFill>
        <p:spPr>
          <a:xfrm>
            <a:off x="528919" y="0"/>
            <a:ext cx="8086157" cy="6248394"/>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4" name="Picture 3">
            <a:extLst>
              <a:ext uri="{FF2B5EF4-FFF2-40B4-BE49-F238E27FC236}">
                <a16:creationId xmlns:a16="http://schemas.microsoft.com/office/drawing/2014/main" id="{D2AA4FCC-2A0A-4986-86D1-80A9488F8FEF}"/>
              </a:ext>
            </a:extLst>
          </p:cNvPr>
          <p:cNvPicPr>
            <a:picLocks noChangeAspect="1"/>
          </p:cNvPicPr>
          <p:nvPr/>
        </p:nvPicPr>
        <p:blipFill>
          <a:blip r:embed="rId3"/>
          <a:srcRect/>
          <a:stretch/>
        </p:blipFill>
        <p:spPr>
          <a:xfrm>
            <a:off x="378761" y="49696"/>
            <a:ext cx="8386474" cy="6198698"/>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4C850F56-D7CC-4BA3-BE65-74DBAC1BF9B5}"/>
              </a:ext>
            </a:extLst>
          </p:cNvPr>
          <p:cNvPicPr>
            <a:picLocks noChangeAspect="1"/>
          </p:cNvPicPr>
          <p:nvPr/>
        </p:nvPicPr>
        <p:blipFill>
          <a:blip r:embed="rId2"/>
          <a:srcRect/>
          <a:stretch/>
        </p:blipFill>
        <p:spPr>
          <a:xfrm>
            <a:off x="3" y="304800"/>
            <a:ext cx="9143990" cy="5916699"/>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04800" y="1066800"/>
            <a:ext cx="8610600" cy="5410200"/>
          </a:xfrm>
        </p:spPr>
        <p:txBody>
          <a:bodyPr/>
          <a:lstStyle/>
          <a:p>
            <a:pPr marL="0" indent="0">
              <a:buNone/>
            </a:pPr>
            <a:r>
              <a:rPr lang="en-US" sz="1400" dirty="0">
                <a:latin typeface="Bookman Old Style" panose="02050604050505020204" pitchFamily="18" charset="0"/>
              </a:rPr>
              <a:t>A special exception variance from Oconee County Unified Development Code Section 348.a, to reduce the required private freestanding garage setback from 200 feet to 65.96 feet.</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CDF657EA-C430-4F8F-A7F5-730FAEA26EBF}"/>
              </a:ext>
            </a:extLst>
          </p:cNvPr>
          <p:cNvPicPr>
            <a:picLocks noChangeAspect="1"/>
          </p:cNvPicPr>
          <p:nvPr/>
        </p:nvPicPr>
        <p:blipFill>
          <a:blip r:embed="rId3"/>
          <a:srcRect/>
          <a:stretch/>
        </p:blipFill>
        <p:spPr>
          <a:xfrm>
            <a:off x="2450090" y="228600"/>
            <a:ext cx="4416136" cy="5715000"/>
          </a:xfrm>
          <a:prstGeom prst="rect">
            <a:avLst/>
          </a:prstGeom>
        </p:spPr>
      </p:pic>
    </p:spTree>
    <p:extLst>
      <p:ext uri="{BB962C8B-B14F-4D97-AF65-F5344CB8AC3E}">
        <p14:creationId xmlns:p14="http://schemas.microsoft.com/office/powerpoint/2010/main" val="5625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459D-E93A-1D7C-92F7-7D53502EB0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72DEB9-CC0F-9DAC-AFDF-D025BD6BCF7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77001D6-E22D-06AA-4666-ED85C638949F}"/>
              </a:ext>
            </a:extLst>
          </p:cNvPr>
          <p:cNvPicPr>
            <a:picLocks noChangeAspect="1"/>
          </p:cNvPicPr>
          <p:nvPr/>
        </p:nvPicPr>
        <p:blipFill>
          <a:blip r:embed="rId3"/>
          <a:srcRect/>
          <a:stretch/>
        </p:blipFill>
        <p:spPr>
          <a:xfrm>
            <a:off x="457200" y="131456"/>
            <a:ext cx="8199763" cy="6116944"/>
          </a:xfrm>
          <a:prstGeom prst="rect">
            <a:avLst/>
          </a:prstGeom>
        </p:spPr>
      </p:pic>
    </p:spTree>
    <p:extLst>
      <p:ext uri="{BB962C8B-B14F-4D97-AF65-F5344CB8AC3E}">
        <p14:creationId xmlns:p14="http://schemas.microsoft.com/office/powerpoint/2010/main" val="202082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Based upon the standards and limitations for special exception variance approval, this request does meet all necessary conditions to grant a special exception variance to the garage setback standards. Should the present request be approved, staff recommends the following condition to be fulfilled at the owner/developer’s expense.</a:t>
            </a:r>
          </a:p>
          <a:p>
            <a:pPr marL="0" lvl="0" indent="0">
              <a:buNone/>
            </a:pPr>
            <a:r>
              <a:rPr lang="en-US" sz="1400">
                <a:latin typeface="Bookman Old Style" panose="02050604050505020204" pitchFamily="18" charset="0"/>
              </a:rPr>
              <a:t>1. Development </a:t>
            </a:r>
            <a:r>
              <a:rPr lang="en-US" sz="1400" dirty="0">
                <a:latin typeface="Bookman Old Style" panose="02050604050505020204" pitchFamily="18" charset="0"/>
              </a:rPr>
              <a:t>design and structures shall meet or exceed the standards indicated on the concept plan, narrative, representative architectural sketches, and other documents submitted with the variance application and attached hereto. This condition shall not construe approval of any standard that is not in conformity with the Unified Development Code.</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57935</TotalTime>
  <Words>164</Words>
  <Application>Microsoft Office PowerPoint</Application>
  <PresentationFormat>On-screen Show (4:3)</PresentationFormat>
  <Paragraphs>16</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 </vt:lpstr>
      <vt:lpstr>Concept Plan </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742</cp:revision>
  <cp:lastPrinted>2020-02-17T21:02:52Z</cp:lastPrinted>
  <dcterms:created xsi:type="dcterms:W3CDTF">2006-05-26T15:38:14Z</dcterms:created>
  <dcterms:modified xsi:type="dcterms:W3CDTF">2025-04-01T13:03:46Z</dcterms:modified>
</cp:coreProperties>
</file>