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87" r:id="rId2"/>
    <p:sldId id="293" r:id="rId3"/>
    <p:sldId id="321" r:id="rId4"/>
    <p:sldId id="278" r:id="rId5"/>
    <p:sldId id="301" r:id="rId6"/>
    <p:sldId id="318" r:id="rId7"/>
    <p:sldId id="336" r:id="rId8"/>
    <p:sldId id="354" r:id="rId9"/>
    <p:sldId id="355" r:id="rId10"/>
    <p:sldId id="356" r:id="rId11"/>
    <p:sldId id="357" r:id="rId12"/>
    <p:sldId id="288" r:id="rId1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97" autoAdjust="0"/>
    <p:restoredTop sz="94843" autoAdjust="0"/>
  </p:normalViewPr>
  <p:slideViewPr>
    <p:cSldViewPr showGuides="1">
      <p:cViewPr varScale="1">
        <p:scale>
          <a:sx n="108" d="100"/>
          <a:sy n="108" d="100"/>
        </p:scale>
        <p:origin x="1302"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12291"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12295"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cs typeface="+mn-cs"/>
              </a:defRPr>
            </a:lvl1pPr>
          </a:lstStyle>
          <a:p>
            <a:pPr>
              <a:defRPr/>
            </a:pPr>
            <a:fld id="{76FEA435-0698-47DF-ABED-5ACA0055F4C8}" type="slidenum">
              <a:rPr lang="en-US"/>
              <a:pPr>
                <a:defRPr/>
              </a:pPr>
              <a:t>‹#›</a:t>
            </a:fld>
            <a:endParaRPr lang="en-US" dirty="0"/>
          </a:p>
        </p:txBody>
      </p:sp>
    </p:spTree>
    <p:extLst>
      <p:ext uri="{BB962C8B-B14F-4D97-AF65-F5344CB8AC3E}">
        <p14:creationId xmlns:p14="http://schemas.microsoft.com/office/powerpoint/2010/main" val="27670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6FEA435-0698-47DF-ABED-5ACA0055F4C8}" type="slidenum">
              <a:rPr lang="en-US" smtClean="0"/>
              <a:pPr>
                <a:defRPr/>
              </a:pPr>
              <a:t>4</a:t>
            </a:fld>
            <a:endParaRPr lang="en-US" dirty="0"/>
          </a:p>
        </p:txBody>
      </p:sp>
    </p:spTree>
    <p:extLst>
      <p:ext uri="{BB962C8B-B14F-4D97-AF65-F5344CB8AC3E}">
        <p14:creationId xmlns:p14="http://schemas.microsoft.com/office/powerpoint/2010/main" val="3224422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FEA435-0698-47DF-ABED-5ACA0055F4C8}" type="slidenum">
              <a:rPr lang="en-US" smtClean="0"/>
              <a:pPr>
                <a:defRPr/>
              </a:pPr>
              <a:t>7</a:t>
            </a:fld>
            <a:endParaRPr lang="en-US" dirty="0"/>
          </a:p>
        </p:txBody>
      </p:sp>
    </p:spTree>
    <p:extLst>
      <p:ext uri="{BB962C8B-B14F-4D97-AF65-F5344CB8AC3E}">
        <p14:creationId xmlns:p14="http://schemas.microsoft.com/office/powerpoint/2010/main" val="1309064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DC14F-86E5-A5C8-96DC-61CDAE5EFD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03F0CB-13F8-5F8C-4CB9-A8BAC750F1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1B0D65-A253-BF69-404C-3F2D33CE12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9CD12B-8D55-0E77-28A6-12DF9891C56B}"/>
              </a:ext>
            </a:extLst>
          </p:cNvPr>
          <p:cNvSpPr>
            <a:spLocks noGrp="1"/>
          </p:cNvSpPr>
          <p:nvPr>
            <p:ph type="sldNum" sz="quarter" idx="10"/>
          </p:nvPr>
        </p:nvSpPr>
        <p:spPr/>
        <p:txBody>
          <a:bodyPr/>
          <a:lstStyle/>
          <a:p>
            <a:pPr>
              <a:defRPr/>
            </a:pPr>
            <a:fld id="{76FEA435-0698-47DF-ABED-5ACA0055F4C8}" type="slidenum">
              <a:rPr lang="en-US" smtClean="0"/>
              <a:pPr>
                <a:defRPr/>
              </a:pPr>
              <a:t>8</a:t>
            </a:fld>
            <a:endParaRPr lang="en-US" dirty="0"/>
          </a:p>
        </p:txBody>
      </p:sp>
    </p:spTree>
    <p:extLst>
      <p:ext uri="{BB962C8B-B14F-4D97-AF65-F5344CB8AC3E}">
        <p14:creationId xmlns:p14="http://schemas.microsoft.com/office/powerpoint/2010/main" val="3953895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DC14F-86E5-A5C8-96DC-61CDAE5EFD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03F0CB-13F8-5F8C-4CB9-A8BAC750F1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1B0D65-A253-BF69-404C-3F2D33CE12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9CD12B-8D55-0E77-28A6-12DF9891C56B}"/>
              </a:ext>
            </a:extLst>
          </p:cNvPr>
          <p:cNvSpPr>
            <a:spLocks noGrp="1"/>
          </p:cNvSpPr>
          <p:nvPr>
            <p:ph type="sldNum" sz="quarter" idx="10"/>
          </p:nvPr>
        </p:nvSpPr>
        <p:spPr/>
        <p:txBody>
          <a:bodyPr/>
          <a:lstStyle/>
          <a:p>
            <a:pPr>
              <a:defRPr/>
            </a:pPr>
            <a:fld id="{76FEA435-0698-47DF-ABED-5ACA0055F4C8}" type="slidenum">
              <a:rPr lang="en-US" smtClean="0"/>
              <a:pPr>
                <a:defRPr/>
              </a:pPr>
              <a:t>9</a:t>
            </a:fld>
            <a:endParaRPr lang="en-US" dirty="0"/>
          </a:p>
        </p:txBody>
      </p:sp>
    </p:spTree>
    <p:extLst>
      <p:ext uri="{BB962C8B-B14F-4D97-AF65-F5344CB8AC3E}">
        <p14:creationId xmlns:p14="http://schemas.microsoft.com/office/powerpoint/2010/main" val="178644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DC14F-86E5-A5C8-96DC-61CDAE5EFD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03F0CB-13F8-5F8C-4CB9-A8BAC750F1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1B0D65-A253-BF69-404C-3F2D33CE12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9CD12B-8D55-0E77-28A6-12DF9891C56B}"/>
              </a:ext>
            </a:extLst>
          </p:cNvPr>
          <p:cNvSpPr>
            <a:spLocks noGrp="1"/>
          </p:cNvSpPr>
          <p:nvPr>
            <p:ph type="sldNum" sz="quarter" idx="10"/>
          </p:nvPr>
        </p:nvSpPr>
        <p:spPr/>
        <p:txBody>
          <a:bodyPr/>
          <a:lstStyle/>
          <a:p>
            <a:pPr>
              <a:defRPr/>
            </a:pPr>
            <a:fld id="{76FEA435-0698-47DF-ABED-5ACA0055F4C8}" type="slidenum">
              <a:rPr lang="en-US" smtClean="0"/>
              <a:pPr>
                <a:defRPr/>
              </a:pPr>
              <a:t>10</a:t>
            </a:fld>
            <a:endParaRPr lang="en-US" dirty="0"/>
          </a:p>
        </p:txBody>
      </p:sp>
    </p:spTree>
    <p:extLst>
      <p:ext uri="{BB962C8B-B14F-4D97-AF65-F5344CB8AC3E}">
        <p14:creationId xmlns:p14="http://schemas.microsoft.com/office/powerpoint/2010/main" val="532718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DC14F-86E5-A5C8-96DC-61CDAE5EFD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03F0CB-13F8-5F8C-4CB9-A8BAC750F1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1B0D65-A253-BF69-404C-3F2D33CE12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9CD12B-8D55-0E77-28A6-12DF9891C56B}"/>
              </a:ext>
            </a:extLst>
          </p:cNvPr>
          <p:cNvSpPr>
            <a:spLocks noGrp="1"/>
          </p:cNvSpPr>
          <p:nvPr>
            <p:ph type="sldNum" sz="quarter" idx="10"/>
          </p:nvPr>
        </p:nvSpPr>
        <p:spPr/>
        <p:txBody>
          <a:bodyPr/>
          <a:lstStyle/>
          <a:p>
            <a:pPr>
              <a:defRPr/>
            </a:pPr>
            <a:fld id="{76FEA435-0698-47DF-ABED-5ACA0055F4C8}" type="slidenum">
              <a:rPr lang="en-US" smtClean="0"/>
              <a:pPr>
                <a:defRPr/>
              </a:pPr>
              <a:t>11</a:t>
            </a:fld>
            <a:endParaRPr lang="en-US" dirty="0"/>
          </a:p>
        </p:txBody>
      </p:sp>
    </p:spTree>
    <p:extLst>
      <p:ext uri="{BB962C8B-B14F-4D97-AF65-F5344CB8AC3E}">
        <p14:creationId xmlns:p14="http://schemas.microsoft.com/office/powerpoint/2010/main" val="3656744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7066" indent="-291179" eaLnBrk="0" hangingPunct="0">
              <a:spcBef>
                <a:spcPct val="30000"/>
              </a:spcBef>
              <a:defRPr sz="1200">
                <a:solidFill>
                  <a:schemeClr val="tx1"/>
                </a:solidFill>
                <a:latin typeface="Arial" pitchFamily="34" charset="0"/>
              </a:defRPr>
            </a:lvl2pPr>
            <a:lvl3pPr marL="1164717" indent="-232943" eaLnBrk="0" hangingPunct="0">
              <a:spcBef>
                <a:spcPct val="30000"/>
              </a:spcBef>
              <a:defRPr sz="1200">
                <a:solidFill>
                  <a:schemeClr val="tx1"/>
                </a:solidFill>
                <a:latin typeface="Arial" pitchFamily="34" charset="0"/>
              </a:defRPr>
            </a:lvl3pPr>
            <a:lvl4pPr marL="1630604" indent="-232943" eaLnBrk="0" hangingPunct="0">
              <a:spcBef>
                <a:spcPct val="30000"/>
              </a:spcBef>
              <a:defRPr sz="1200">
                <a:solidFill>
                  <a:schemeClr val="tx1"/>
                </a:solidFill>
                <a:latin typeface="Arial" pitchFamily="34" charset="0"/>
              </a:defRPr>
            </a:lvl4pPr>
            <a:lvl5pPr marL="2096491" indent="-232943" eaLnBrk="0" hangingPunct="0">
              <a:spcBef>
                <a:spcPct val="30000"/>
              </a:spcBef>
              <a:defRPr sz="1200">
                <a:solidFill>
                  <a:schemeClr val="tx1"/>
                </a:solidFill>
                <a:latin typeface="Arial" pitchFamily="34" charset="0"/>
              </a:defRPr>
            </a:lvl5pPr>
            <a:lvl6pPr marL="2562377" indent="-232943" eaLnBrk="0" fontAlgn="base" hangingPunct="0">
              <a:spcBef>
                <a:spcPct val="30000"/>
              </a:spcBef>
              <a:spcAft>
                <a:spcPct val="0"/>
              </a:spcAft>
              <a:defRPr sz="1200">
                <a:solidFill>
                  <a:schemeClr val="tx1"/>
                </a:solidFill>
                <a:latin typeface="Arial" pitchFamily="34" charset="0"/>
              </a:defRPr>
            </a:lvl6pPr>
            <a:lvl7pPr marL="3028264" indent="-232943" eaLnBrk="0" fontAlgn="base" hangingPunct="0">
              <a:spcBef>
                <a:spcPct val="30000"/>
              </a:spcBef>
              <a:spcAft>
                <a:spcPct val="0"/>
              </a:spcAft>
              <a:defRPr sz="1200">
                <a:solidFill>
                  <a:schemeClr val="tx1"/>
                </a:solidFill>
                <a:latin typeface="Arial" pitchFamily="34" charset="0"/>
              </a:defRPr>
            </a:lvl7pPr>
            <a:lvl8pPr marL="3494151" indent="-232943" eaLnBrk="0" fontAlgn="base" hangingPunct="0">
              <a:spcBef>
                <a:spcPct val="30000"/>
              </a:spcBef>
              <a:spcAft>
                <a:spcPct val="0"/>
              </a:spcAft>
              <a:defRPr sz="1200">
                <a:solidFill>
                  <a:schemeClr val="tx1"/>
                </a:solidFill>
                <a:latin typeface="Arial" pitchFamily="34" charset="0"/>
              </a:defRPr>
            </a:lvl8pPr>
            <a:lvl9pPr marL="3960038" indent="-23294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93ABB54-B715-4773-91FA-B7CF783992D2}" type="slidenum">
              <a:rPr lang="en-US" altLang="en-US" smtClean="0">
                <a:solidFill>
                  <a:srgbClr val="000000"/>
                </a:solidFill>
                <a:cs typeface="Arial" pitchFamily="34" charset="0"/>
              </a:rPr>
              <a:pPr eaLnBrk="1" hangingPunct="1">
                <a:spcBef>
                  <a:spcPct val="0"/>
                </a:spcBef>
              </a:pPr>
              <a:t>12</a:t>
            </a:fld>
            <a:endParaRPr lang="en-US" altLang="en-US" dirty="0">
              <a:solidFill>
                <a:srgbClr val="000000"/>
              </a:solidFill>
              <a:cs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eaLnBrk="1" hangingPunct="1">
              <a:lnSpc>
                <a:spcPct val="80000"/>
              </a:lnSpc>
            </a:pPr>
            <a:endParaRPr lang="en-US" altLang="en-US" sz="800" b="1" i="1"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DDC672B-C3EC-4734-AEA1-57CED218022F}" type="slidenum">
              <a:rPr lang="en-US"/>
              <a:pPr>
                <a:defRPr/>
              </a:pPr>
              <a:t>‹#›</a:t>
            </a:fld>
            <a:endParaRPr lang="en-US" dirty="0"/>
          </a:p>
        </p:txBody>
      </p:sp>
    </p:spTree>
    <p:extLst>
      <p:ext uri="{BB962C8B-B14F-4D97-AF65-F5344CB8AC3E}">
        <p14:creationId xmlns:p14="http://schemas.microsoft.com/office/powerpoint/2010/main" val="3737786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F44BE1B-8B45-4717-92B7-0724481572E6}" type="slidenum">
              <a:rPr lang="en-US"/>
              <a:pPr>
                <a:defRPr/>
              </a:pPr>
              <a:t>‹#›</a:t>
            </a:fld>
            <a:endParaRPr lang="en-US" dirty="0"/>
          </a:p>
        </p:txBody>
      </p:sp>
    </p:spTree>
    <p:extLst>
      <p:ext uri="{BB962C8B-B14F-4D97-AF65-F5344CB8AC3E}">
        <p14:creationId xmlns:p14="http://schemas.microsoft.com/office/powerpoint/2010/main" val="4113870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587EEFF-FFB3-47D7-B924-8276E0448CDF}" type="slidenum">
              <a:rPr lang="en-US"/>
              <a:pPr>
                <a:defRPr/>
              </a:pPr>
              <a:t>‹#›</a:t>
            </a:fld>
            <a:endParaRPr lang="en-US" dirty="0"/>
          </a:p>
        </p:txBody>
      </p:sp>
    </p:spTree>
    <p:extLst>
      <p:ext uri="{BB962C8B-B14F-4D97-AF65-F5344CB8AC3E}">
        <p14:creationId xmlns:p14="http://schemas.microsoft.com/office/powerpoint/2010/main" val="2901376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D9A4669-81EB-4DDA-A129-0E52B75C382F}" type="slidenum">
              <a:rPr lang="en-US"/>
              <a:pPr>
                <a:defRPr/>
              </a:pPr>
              <a:t>‹#›</a:t>
            </a:fld>
            <a:endParaRPr lang="en-US" dirty="0"/>
          </a:p>
        </p:txBody>
      </p:sp>
    </p:spTree>
    <p:extLst>
      <p:ext uri="{BB962C8B-B14F-4D97-AF65-F5344CB8AC3E}">
        <p14:creationId xmlns:p14="http://schemas.microsoft.com/office/powerpoint/2010/main" val="200409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EC0659C-2EA8-47A5-AA24-BDA7BD0C7C1C}" type="slidenum">
              <a:rPr lang="en-US"/>
              <a:pPr>
                <a:defRPr/>
              </a:pPr>
              <a:t>‹#›</a:t>
            </a:fld>
            <a:endParaRPr lang="en-US" dirty="0"/>
          </a:p>
        </p:txBody>
      </p:sp>
    </p:spTree>
    <p:extLst>
      <p:ext uri="{BB962C8B-B14F-4D97-AF65-F5344CB8AC3E}">
        <p14:creationId xmlns:p14="http://schemas.microsoft.com/office/powerpoint/2010/main" val="288094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DBB2286-D513-4890-BDBC-773219AF3D58}" type="slidenum">
              <a:rPr lang="en-US"/>
              <a:pPr>
                <a:defRPr/>
              </a:pPr>
              <a:t>‹#›</a:t>
            </a:fld>
            <a:endParaRPr lang="en-US" dirty="0"/>
          </a:p>
        </p:txBody>
      </p:sp>
    </p:spTree>
    <p:extLst>
      <p:ext uri="{BB962C8B-B14F-4D97-AF65-F5344CB8AC3E}">
        <p14:creationId xmlns:p14="http://schemas.microsoft.com/office/powerpoint/2010/main" val="399934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72042B-4B8B-44BE-A151-B720244551F2}" type="slidenum">
              <a:rPr lang="en-US"/>
              <a:pPr>
                <a:defRPr/>
              </a:pPr>
              <a:t>‹#›</a:t>
            </a:fld>
            <a:endParaRPr lang="en-US" dirty="0"/>
          </a:p>
        </p:txBody>
      </p:sp>
    </p:spTree>
    <p:extLst>
      <p:ext uri="{BB962C8B-B14F-4D97-AF65-F5344CB8AC3E}">
        <p14:creationId xmlns:p14="http://schemas.microsoft.com/office/powerpoint/2010/main" val="293504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9B8FE9C-CF99-4058-A0B5-67337D48D430}" type="slidenum">
              <a:rPr lang="en-US"/>
              <a:pPr>
                <a:defRPr/>
              </a:pPr>
              <a:t>‹#›</a:t>
            </a:fld>
            <a:endParaRPr lang="en-US" dirty="0"/>
          </a:p>
        </p:txBody>
      </p:sp>
    </p:spTree>
    <p:extLst>
      <p:ext uri="{BB962C8B-B14F-4D97-AF65-F5344CB8AC3E}">
        <p14:creationId xmlns:p14="http://schemas.microsoft.com/office/powerpoint/2010/main" val="252801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9AA62E5-78EC-4837-82E3-037F22D911A6}" type="slidenum">
              <a:rPr lang="en-US"/>
              <a:pPr>
                <a:defRPr/>
              </a:pPr>
              <a:t>‹#›</a:t>
            </a:fld>
            <a:endParaRPr lang="en-US" dirty="0"/>
          </a:p>
        </p:txBody>
      </p:sp>
    </p:spTree>
    <p:extLst>
      <p:ext uri="{BB962C8B-B14F-4D97-AF65-F5344CB8AC3E}">
        <p14:creationId xmlns:p14="http://schemas.microsoft.com/office/powerpoint/2010/main" val="295769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08F84AE-73BD-4767-A4A9-D488059BB833}" type="slidenum">
              <a:rPr lang="en-US"/>
              <a:pPr>
                <a:defRPr/>
              </a:pPr>
              <a:t>‹#›</a:t>
            </a:fld>
            <a:endParaRPr lang="en-US" dirty="0"/>
          </a:p>
        </p:txBody>
      </p:sp>
    </p:spTree>
    <p:extLst>
      <p:ext uri="{BB962C8B-B14F-4D97-AF65-F5344CB8AC3E}">
        <p14:creationId xmlns:p14="http://schemas.microsoft.com/office/powerpoint/2010/main" val="284375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C7F39AD-DBE1-4303-9B61-589B89BCB1A6}" type="slidenum">
              <a:rPr lang="en-US"/>
              <a:pPr>
                <a:defRPr/>
              </a:pPr>
              <a:t>‹#›</a:t>
            </a:fld>
            <a:endParaRPr lang="en-US" dirty="0"/>
          </a:p>
        </p:txBody>
      </p:sp>
    </p:spTree>
    <p:extLst>
      <p:ext uri="{BB962C8B-B14F-4D97-AF65-F5344CB8AC3E}">
        <p14:creationId xmlns:p14="http://schemas.microsoft.com/office/powerpoint/2010/main" val="113170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801BC75-5704-4C72-82E5-FC53F2C56336}" type="slidenum">
              <a:rPr lang="en-US"/>
              <a:pPr>
                <a:defRPr/>
              </a:pPr>
              <a:t>‹#›</a:t>
            </a:fld>
            <a:endParaRPr lang="en-US" dirty="0"/>
          </a:p>
        </p:txBody>
      </p:sp>
    </p:spTree>
    <p:extLst>
      <p:ext uri="{BB962C8B-B14F-4D97-AF65-F5344CB8AC3E}">
        <p14:creationId xmlns:p14="http://schemas.microsoft.com/office/powerpoint/2010/main" val="161465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DBBFE48A-A78C-4C8E-888C-F9B33DDE16A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l="37067" t="34584" r="36896" b="33640"/>
          <a:stretch>
            <a:fillRect/>
          </a:stretch>
        </p:blipFill>
        <p:spPr bwMode="auto">
          <a:xfrm>
            <a:off x="2397125" y="1270000"/>
            <a:ext cx="434975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371459D-E93A-1D7C-92F7-7D53502EB09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372DEB9-CC0F-9DAC-AFDF-D025BD6BCF78}"/>
              </a:ext>
            </a:extLst>
          </p:cNvPr>
          <p:cNvSpPr>
            <a:spLocks noGrp="1" noChangeArrowheads="1"/>
          </p:cNvSpPr>
          <p:nvPr>
            <p:ph type="title"/>
          </p:nvPr>
        </p:nvSpPr>
        <p:spPr>
          <a:xfrm>
            <a:off x="152400" y="6477000"/>
            <a:ext cx="8077200" cy="457200"/>
          </a:xfrm>
        </p:spPr>
        <p:txBody>
          <a:bodyPr/>
          <a:lstStyle/>
          <a:p>
            <a:pPr algn="l" eaLnBrk="1" hangingPunct="1"/>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3" name="Picture 2">
            <a:extLst>
              <a:ext uri="{FF2B5EF4-FFF2-40B4-BE49-F238E27FC236}">
                <a16:creationId xmlns:a16="http://schemas.microsoft.com/office/drawing/2014/main" id="{17C83954-6E6D-418C-B9B8-1FA3A02680E2}"/>
              </a:ext>
            </a:extLst>
          </p:cNvPr>
          <p:cNvPicPr>
            <a:picLocks noChangeAspect="1"/>
          </p:cNvPicPr>
          <p:nvPr/>
        </p:nvPicPr>
        <p:blipFill>
          <a:blip r:embed="rId3"/>
          <a:stretch>
            <a:fillRect/>
          </a:stretch>
        </p:blipFill>
        <p:spPr>
          <a:xfrm>
            <a:off x="914400" y="0"/>
            <a:ext cx="7257753" cy="6858000"/>
          </a:xfrm>
          <a:prstGeom prst="rect">
            <a:avLst/>
          </a:prstGeom>
        </p:spPr>
      </p:pic>
    </p:spTree>
    <p:extLst>
      <p:ext uri="{BB962C8B-B14F-4D97-AF65-F5344CB8AC3E}">
        <p14:creationId xmlns:p14="http://schemas.microsoft.com/office/powerpoint/2010/main" val="2917936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371459D-E93A-1D7C-92F7-7D53502EB09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372DEB9-CC0F-9DAC-AFDF-D025BD6BCF78}"/>
              </a:ext>
            </a:extLst>
          </p:cNvPr>
          <p:cNvSpPr>
            <a:spLocks noGrp="1" noChangeArrowheads="1"/>
          </p:cNvSpPr>
          <p:nvPr>
            <p:ph type="title"/>
          </p:nvPr>
        </p:nvSpPr>
        <p:spPr>
          <a:xfrm>
            <a:off x="152400" y="6477000"/>
            <a:ext cx="8077200" cy="457200"/>
          </a:xfrm>
        </p:spPr>
        <p:txBody>
          <a:bodyPr/>
          <a:lstStyle/>
          <a:p>
            <a:pPr algn="l" eaLnBrk="1" hangingPunct="1"/>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3" name="Picture 2">
            <a:extLst>
              <a:ext uri="{FF2B5EF4-FFF2-40B4-BE49-F238E27FC236}">
                <a16:creationId xmlns:a16="http://schemas.microsoft.com/office/drawing/2014/main" id="{D906916E-7E04-457C-BC08-79CA2207F76D}"/>
              </a:ext>
            </a:extLst>
          </p:cNvPr>
          <p:cNvPicPr>
            <a:picLocks noChangeAspect="1"/>
          </p:cNvPicPr>
          <p:nvPr/>
        </p:nvPicPr>
        <p:blipFill>
          <a:blip r:embed="rId3"/>
          <a:stretch>
            <a:fillRect/>
          </a:stretch>
        </p:blipFill>
        <p:spPr>
          <a:xfrm>
            <a:off x="681524" y="124619"/>
            <a:ext cx="7780952" cy="6352381"/>
          </a:xfrm>
          <a:prstGeom prst="rect">
            <a:avLst/>
          </a:prstGeom>
        </p:spPr>
      </p:pic>
    </p:spTree>
    <p:extLst>
      <p:ext uri="{BB962C8B-B14F-4D97-AF65-F5344CB8AC3E}">
        <p14:creationId xmlns:p14="http://schemas.microsoft.com/office/powerpoint/2010/main" val="512170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
        <p:nvSpPr>
          <p:cNvPr id="2" name="Content Placeholder 1"/>
          <p:cNvSpPr>
            <a:spLocks noGrp="1"/>
          </p:cNvSpPr>
          <p:nvPr>
            <p:ph idx="1"/>
          </p:nvPr>
        </p:nvSpPr>
        <p:spPr>
          <a:xfrm>
            <a:off x="424006" y="762000"/>
            <a:ext cx="8372187" cy="5427820"/>
          </a:xfrm>
        </p:spPr>
        <p:txBody>
          <a:bodyPr/>
          <a:lstStyle/>
          <a:p>
            <a:pPr marL="0" lvl="0" indent="0">
              <a:buNone/>
            </a:pPr>
            <a:r>
              <a:rPr lang="en-US" sz="1400" b="1" dirty="0">
                <a:latin typeface="Bookman Old Style" panose="02050604050505020204" pitchFamily="18" charset="0"/>
              </a:rPr>
              <a:t>Based upon the standards and limitations for special exception variance approval, these requests do meet all necessary conditions to grant special exception variances to the garage setback standards. Should the present requests be approved, staff recommends the following conditions to be fulfilled at the owner/developer’s expense.</a:t>
            </a:r>
          </a:p>
          <a:p>
            <a:pPr marL="0" lvl="0" indent="0">
              <a:buNone/>
            </a:pPr>
            <a:r>
              <a:rPr lang="en-US" sz="1400" dirty="0">
                <a:latin typeface="Bookman Old Style" panose="02050604050505020204" pitchFamily="18" charset="0"/>
              </a:rPr>
              <a:t>1. Development design and structures shall meet or exceed the standards indicated on the concept plan, narrative, representative architectural sketches, and other documents submitted with the variance application and attached hereto. This condition shall not construe approval of any standard that is not in conformity with the Unified Development Code.</a:t>
            </a:r>
          </a:p>
          <a:p>
            <a:pPr marL="0" lvl="0" indent="0">
              <a:buNone/>
            </a:pPr>
            <a:r>
              <a:rPr lang="en-US" sz="1400" dirty="0">
                <a:latin typeface="Bookman Old Style" panose="02050604050505020204" pitchFamily="18" charset="0"/>
              </a:rPr>
              <a:t>2. The property owner shall restore the roadside swale along Barnett Dr. that was re-graded after January 2024 during the tree removal. The swale restoration shall be completed to the satisfaction of Public Works, prior to the issuance of a building permit.</a:t>
            </a:r>
          </a:p>
        </p:txBody>
      </p:sp>
      <p:sp>
        <p:nvSpPr>
          <p:cNvPr id="7" name="Text Box 10"/>
          <p:cNvSpPr txBox="1">
            <a:spLocks noChangeArrowheads="1"/>
          </p:cNvSpPr>
          <p:nvPr/>
        </p:nvSpPr>
        <p:spPr bwMode="auto">
          <a:xfrm>
            <a:off x="304800" y="300335"/>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hangingPunct="1">
              <a:spcBef>
                <a:spcPct val="0"/>
              </a:spcBef>
              <a:buNone/>
            </a:pPr>
            <a:r>
              <a:rPr lang="en-US" altLang="en-US" sz="2400" b="1" i="1" dirty="0">
                <a:solidFill>
                  <a:srgbClr val="0000FF"/>
                </a:solidFill>
                <a:latin typeface="Bookman Old Style" panose="02050604050505020204" pitchFamily="18" charset="0"/>
              </a:rPr>
              <a:t>Staff Recommendation – P24-0255 &amp; P25-0078</a:t>
            </a:r>
            <a:r>
              <a:rPr lang="en-US" altLang="en-US" sz="2000" b="1" i="1" dirty="0">
                <a:solidFill>
                  <a:srgbClr val="0000FF"/>
                </a:solidFill>
                <a:latin typeface="Bookman Old Style" panose="02050604050505020204" pitchFamily="18" charset="0"/>
              </a:rPr>
              <a:t>	</a:t>
            </a:r>
            <a:endParaRPr lang="en-US" altLang="en-US" sz="2000" b="1" dirty="0">
              <a:latin typeface="Calibri" pitchFamily="34" charset="0"/>
            </a:endParaRPr>
          </a:p>
        </p:txBody>
      </p:sp>
      <p:cxnSp>
        <p:nvCxnSpPr>
          <p:cNvPr id="8" name="Straight Connector 7"/>
          <p:cNvCxnSpPr/>
          <p:nvPr/>
        </p:nvCxnSpPr>
        <p:spPr bwMode="auto">
          <a:xfrm>
            <a:off x="424006" y="7620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172200"/>
            <a:ext cx="8077200" cy="609600"/>
          </a:xfrm>
        </p:spPr>
        <p:txBody>
          <a:bodyPr/>
          <a:lstStyle/>
          <a:p>
            <a:pPr algn="l" eaLnBrk="1" hangingPunct="1"/>
            <a:r>
              <a:rPr lang="en-US" altLang="en-US" sz="2400" dirty="0">
                <a:latin typeface="Bookman Old Style" panose="02050604050505020204" pitchFamily="18" charset="0"/>
              </a:rPr>
              <a:t>Site Location </a:t>
            </a:r>
          </a:p>
        </p:txBody>
      </p:sp>
      <p:pic>
        <p:nvPicPr>
          <p:cNvPr id="3" name="Picture 2">
            <a:extLst>
              <a:ext uri="{FF2B5EF4-FFF2-40B4-BE49-F238E27FC236}">
                <a16:creationId xmlns:a16="http://schemas.microsoft.com/office/drawing/2014/main" id="{1B763DE8-A2C5-4E7A-9913-244238D468F2}"/>
              </a:ext>
            </a:extLst>
          </p:cNvPr>
          <p:cNvPicPr>
            <a:picLocks noChangeAspect="1"/>
          </p:cNvPicPr>
          <p:nvPr/>
        </p:nvPicPr>
        <p:blipFill>
          <a:blip r:embed="rId2"/>
          <a:srcRect/>
          <a:stretch/>
        </p:blipFill>
        <p:spPr>
          <a:xfrm>
            <a:off x="3" y="96175"/>
            <a:ext cx="9143989" cy="5916698"/>
          </a:xfrm>
          <a:prstGeom prst="rect">
            <a:avLst/>
          </a:prstGeom>
        </p:spPr>
      </p:pic>
    </p:spTree>
    <p:extLst>
      <p:ext uri="{BB962C8B-B14F-4D97-AF65-F5344CB8AC3E}">
        <p14:creationId xmlns:p14="http://schemas.microsoft.com/office/powerpoint/2010/main" val="3815631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304800" y="6248400"/>
            <a:ext cx="7778262" cy="609600"/>
          </a:xfrm>
        </p:spPr>
        <p:txBody>
          <a:bodyPr/>
          <a:lstStyle/>
          <a:p>
            <a:pPr algn="l" eaLnBrk="1" hangingPunct="1"/>
            <a:r>
              <a:rPr lang="en-US" altLang="en-US" sz="2400" dirty="0">
                <a:latin typeface="Bookman Old Style" panose="02050604050505020204" pitchFamily="18" charset="0"/>
              </a:rPr>
              <a:t>Aerial Imagery</a:t>
            </a:r>
          </a:p>
        </p:txBody>
      </p:sp>
      <p:pic>
        <p:nvPicPr>
          <p:cNvPr id="3" name="Picture 2">
            <a:extLst>
              <a:ext uri="{FF2B5EF4-FFF2-40B4-BE49-F238E27FC236}">
                <a16:creationId xmlns:a16="http://schemas.microsoft.com/office/drawing/2014/main" id="{278B7114-EC04-4692-B922-AE279663F1F2}"/>
              </a:ext>
            </a:extLst>
          </p:cNvPr>
          <p:cNvPicPr>
            <a:picLocks noChangeAspect="1"/>
          </p:cNvPicPr>
          <p:nvPr/>
        </p:nvPicPr>
        <p:blipFill>
          <a:blip r:embed="rId2"/>
          <a:srcRect/>
          <a:stretch/>
        </p:blipFill>
        <p:spPr>
          <a:xfrm>
            <a:off x="528919" y="0"/>
            <a:ext cx="8086156" cy="6248393"/>
          </a:xfrm>
          <a:prstGeom prst="rect">
            <a:avLst/>
          </a:prstGeom>
        </p:spPr>
      </p:pic>
    </p:spTree>
    <p:extLst>
      <p:ext uri="{BB962C8B-B14F-4D97-AF65-F5344CB8AC3E}">
        <p14:creationId xmlns:p14="http://schemas.microsoft.com/office/powerpoint/2010/main" val="1481985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a:xfrm>
            <a:off x="266700" y="6248400"/>
            <a:ext cx="8077200" cy="685800"/>
          </a:xfrm>
        </p:spPr>
        <p:txBody>
          <a:bodyPr/>
          <a:lstStyle/>
          <a:p>
            <a:pPr algn="l" eaLnBrk="1" hangingPunct="1"/>
            <a:r>
              <a:rPr lang="en-US" altLang="en-US" sz="2400" dirty="0">
                <a:latin typeface="Bookman Old Style" panose="02050604050505020204" pitchFamily="18" charset="0"/>
              </a:rPr>
              <a:t>Zoning</a:t>
            </a:r>
          </a:p>
        </p:txBody>
      </p:sp>
      <p:sp>
        <p:nvSpPr>
          <p:cNvPr id="2" name="TextBox 1"/>
          <p:cNvSpPr txBox="1"/>
          <p:nvPr/>
        </p:nvSpPr>
        <p:spPr>
          <a:xfrm>
            <a:off x="3124200" y="3810000"/>
            <a:ext cx="518091" cy="369332"/>
          </a:xfrm>
          <a:prstGeom prst="rect">
            <a:avLst/>
          </a:prstGeom>
          <a:noFill/>
        </p:spPr>
        <p:txBody>
          <a:bodyPr wrap="none" rtlCol="0">
            <a:spAutoFit/>
          </a:bodyPr>
          <a:lstStyle/>
          <a:p>
            <a:r>
              <a:rPr lang="en-US" dirty="0">
                <a:solidFill>
                  <a:schemeClr val="accent3"/>
                </a:solidFill>
              </a:rPr>
              <a:t>AG</a:t>
            </a:r>
          </a:p>
        </p:txBody>
      </p:sp>
      <p:pic>
        <p:nvPicPr>
          <p:cNvPr id="4" name="Picture 3">
            <a:extLst>
              <a:ext uri="{FF2B5EF4-FFF2-40B4-BE49-F238E27FC236}">
                <a16:creationId xmlns:a16="http://schemas.microsoft.com/office/drawing/2014/main" id="{D2AA4FCC-2A0A-4986-86D1-80A9488F8FEF}"/>
              </a:ext>
            </a:extLst>
          </p:cNvPr>
          <p:cNvPicPr>
            <a:picLocks noChangeAspect="1"/>
          </p:cNvPicPr>
          <p:nvPr/>
        </p:nvPicPr>
        <p:blipFill>
          <a:blip r:embed="rId3"/>
          <a:srcRect/>
          <a:stretch/>
        </p:blipFill>
        <p:spPr>
          <a:xfrm>
            <a:off x="378761" y="49696"/>
            <a:ext cx="8386474" cy="6198697"/>
          </a:xfrm>
          <a:prstGeom prst="rect">
            <a:avLst/>
          </a:prstGeom>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a:xfrm>
            <a:off x="228600" y="6082553"/>
            <a:ext cx="8077200" cy="685800"/>
          </a:xfrm>
        </p:spPr>
        <p:txBody>
          <a:bodyPr/>
          <a:lstStyle/>
          <a:p>
            <a:pPr algn="l" eaLnBrk="1" hangingPunct="1"/>
            <a:r>
              <a:rPr lang="en-US" altLang="en-US" sz="2400" dirty="0">
                <a:latin typeface="Bookman Old Style" panose="02050604050505020204" pitchFamily="18" charset="0"/>
              </a:rPr>
              <a:t>Future Development </a:t>
            </a:r>
          </a:p>
        </p:txBody>
      </p:sp>
      <p:pic>
        <p:nvPicPr>
          <p:cNvPr id="3" name="Picture 2">
            <a:extLst>
              <a:ext uri="{FF2B5EF4-FFF2-40B4-BE49-F238E27FC236}">
                <a16:creationId xmlns:a16="http://schemas.microsoft.com/office/drawing/2014/main" id="{4C850F56-D7CC-4BA3-BE65-74DBAC1BF9B5}"/>
              </a:ext>
            </a:extLst>
          </p:cNvPr>
          <p:cNvPicPr>
            <a:picLocks noChangeAspect="1"/>
          </p:cNvPicPr>
          <p:nvPr/>
        </p:nvPicPr>
        <p:blipFill>
          <a:blip r:embed="rId2"/>
          <a:srcRect/>
          <a:stretch/>
        </p:blipFill>
        <p:spPr>
          <a:xfrm>
            <a:off x="3" y="304800"/>
            <a:ext cx="9143989" cy="5916699"/>
          </a:xfrm>
          <a:prstGeom prst="rect">
            <a:avLst/>
          </a:prstGeom>
        </p:spPr>
      </p:pic>
    </p:spTree>
    <p:extLst>
      <p:ext uri="{BB962C8B-B14F-4D97-AF65-F5344CB8AC3E}">
        <p14:creationId xmlns:p14="http://schemas.microsoft.com/office/powerpoint/2010/main" val="68928325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0101B-5A5B-4A3B-9D69-96112C10BDCD}"/>
              </a:ext>
            </a:extLst>
          </p:cNvPr>
          <p:cNvSpPr>
            <a:spLocks noGrp="1"/>
          </p:cNvSpPr>
          <p:nvPr>
            <p:ph type="title"/>
          </p:nvPr>
        </p:nvSpPr>
        <p:spPr/>
        <p:txBody>
          <a:bodyPr/>
          <a:lstStyle/>
          <a:p>
            <a:pPr algn="l"/>
            <a:r>
              <a:rPr lang="en-US" sz="2400" b="1" i="1" dirty="0">
                <a:solidFill>
                  <a:srgbClr val="3333FF"/>
                </a:solidFill>
                <a:latin typeface="Bookman Old Style" panose="02050604050505020204" pitchFamily="18" charset="0"/>
              </a:rPr>
              <a:t>Summary of Request</a:t>
            </a:r>
            <a:br>
              <a:rPr lang="en-US" sz="2400" b="1" i="1" dirty="0">
                <a:solidFill>
                  <a:srgbClr val="3333FF"/>
                </a:solidFill>
                <a:latin typeface="Bookman Old Style" panose="02050604050505020204" pitchFamily="18" charset="0"/>
              </a:rPr>
            </a:br>
            <a:endParaRPr lang="en-US" sz="2400" dirty="0">
              <a:solidFill>
                <a:schemeClr val="tx1"/>
              </a:solidFill>
              <a:latin typeface="Bookman Old Style" panose="02050604050505020204" pitchFamily="18" charset="0"/>
            </a:endParaRPr>
          </a:p>
        </p:txBody>
      </p:sp>
      <p:sp>
        <p:nvSpPr>
          <p:cNvPr id="3" name="Content Placeholder 2">
            <a:extLst>
              <a:ext uri="{FF2B5EF4-FFF2-40B4-BE49-F238E27FC236}">
                <a16:creationId xmlns:a16="http://schemas.microsoft.com/office/drawing/2014/main" id="{0F566476-D456-42E5-85D2-6FC908F2BDEA}"/>
              </a:ext>
            </a:extLst>
          </p:cNvPr>
          <p:cNvSpPr>
            <a:spLocks noGrp="1"/>
          </p:cNvSpPr>
          <p:nvPr>
            <p:ph idx="1"/>
          </p:nvPr>
        </p:nvSpPr>
        <p:spPr>
          <a:xfrm>
            <a:off x="304800" y="1066800"/>
            <a:ext cx="8610600" cy="5410200"/>
          </a:xfrm>
        </p:spPr>
        <p:txBody>
          <a:bodyPr/>
          <a:lstStyle/>
          <a:p>
            <a:pPr marL="0" indent="0">
              <a:buNone/>
            </a:pPr>
            <a:r>
              <a:rPr lang="en-US" sz="1400" b="1" u="sng" dirty="0">
                <a:latin typeface="Bookman Old Style" panose="02050604050505020204" pitchFamily="18" charset="0"/>
              </a:rPr>
              <a:t>P24-0255</a:t>
            </a:r>
          </a:p>
          <a:p>
            <a:pPr marL="0" indent="0">
              <a:buNone/>
            </a:pPr>
            <a:endParaRPr lang="en-US" sz="1400" dirty="0">
              <a:latin typeface="Bookman Old Style" panose="02050604050505020204" pitchFamily="18" charset="0"/>
            </a:endParaRPr>
          </a:p>
          <a:p>
            <a:pPr marL="0" indent="0">
              <a:buNone/>
            </a:pPr>
            <a:r>
              <a:rPr lang="en-US" sz="1400" dirty="0">
                <a:latin typeface="Bookman Old Style" panose="02050604050505020204" pitchFamily="18" charset="0"/>
              </a:rPr>
              <a:t>A special exception variance from Oconee County Unified Development Code Section 348.a, to reduce the required private freestanding garage setback from 200 feet to 34.4 feet along Barnett Shoals Dr. and 38.1 feet along Barnett Dr.</a:t>
            </a:r>
            <a:br>
              <a:rPr lang="en-US" sz="1400" dirty="0">
                <a:latin typeface="Bookman Old Style" panose="02050604050505020204" pitchFamily="18" charset="0"/>
              </a:rPr>
            </a:br>
            <a:br>
              <a:rPr lang="en-US" sz="1400" dirty="0">
                <a:latin typeface="Bookman Old Style" panose="02050604050505020204" pitchFamily="18" charset="0"/>
              </a:rPr>
            </a:br>
            <a:r>
              <a:rPr lang="en-US" sz="1400" b="1" u="sng" dirty="0">
                <a:latin typeface="Bookman Old Style" panose="02050604050505020204" pitchFamily="18" charset="0"/>
              </a:rPr>
              <a:t>P25-0078</a:t>
            </a:r>
            <a:br>
              <a:rPr lang="en-US" sz="1400" b="1" u="sng" dirty="0">
                <a:latin typeface="Bookman Old Style" panose="02050604050505020204" pitchFamily="18" charset="0"/>
              </a:rPr>
            </a:br>
            <a:br>
              <a:rPr lang="en-US" sz="1400" b="1" u="sng" dirty="0">
                <a:latin typeface="Bookman Old Style" panose="02050604050505020204" pitchFamily="18" charset="0"/>
              </a:rPr>
            </a:br>
            <a:r>
              <a:rPr lang="en-US" sz="1400" dirty="0">
                <a:latin typeface="Bookman Old Style" panose="02050604050505020204" pitchFamily="18" charset="0"/>
              </a:rPr>
              <a:t>A special exception variance from Oconee County Unified Development Code Article 4 Section 410.01 and Table 4.1 to reduce the front yard setback along South Barnett Shoals Road from 40 feet to 34.4 feet.</a:t>
            </a:r>
          </a:p>
          <a:p>
            <a:pPr marL="0" indent="0">
              <a:buNone/>
            </a:pPr>
            <a:endParaRPr lang="en-US" sz="1400" dirty="0">
              <a:latin typeface="Bookman Old Style" panose="02050604050505020204" pitchFamily="18" charset="0"/>
            </a:endParaRPr>
          </a:p>
        </p:txBody>
      </p:sp>
      <p:cxnSp>
        <p:nvCxnSpPr>
          <p:cNvPr id="4" name="Straight Connector 3">
            <a:extLst>
              <a:ext uri="{FF2B5EF4-FFF2-40B4-BE49-F238E27FC236}">
                <a16:creationId xmlns:a16="http://schemas.microsoft.com/office/drawing/2014/main" id="{4CD2AC42-061E-483E-9ACD-6102C55EF29C}"/>
              </a:ext>
            </a:extLst>
          </p:cNvPr>
          <p:cNvCxnSpPr/>
          <p:nvPr/>
        </p:nvCxnSpPr>
        <p:spPr bwMode="auto">
          <a:xfrm>
            <a:off x="457200" y="9144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Tree>
    <p:extLst>
      <p:ext uri="{BB962C8B-B14F-4D97-AF65-F5344CB8AC3E}">
        <p14:creationId xmlns:p14="http://schemas.microsoft.com/office/powerpoint/2010/main" val="3416903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Recorded Plat</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4" name="Picture 3">
            <a:extLst>
              <a:ext uri="{FF2B5EF4-FFF2-40B4-BE49-F238E27FC236}">
                <a16:creationId xmlns:a16="http://schemas.microsoft.com/office/drawing/2014/main" id="{CDF657EA-C430-4F8F-A7F5-730FAEA26EBF}"/>
              </a:ext>
            </a:extLst>
          </p:cNvPr>
          <p:cNvPicPr>
            <a:picLocks noChangeAspect="1"/>
          </p:cNvPicPr>
          <p:nvPr/>
        </p:nvPicPr>
        <p:blipFill>
          <a:blip r:embed="rId3"/>
          <a:srcRect/>
          <a:stretch/>
        </p:blipFill>
        <p:spPr>
          <a:xfrm>
            <a:off x="485340" y="0"/>
            <a:ext cx="8125259" cy="6113289"/>
          </a:xfrm>
          <a:prstGeom prst="rect">
            <a:avLst/>
          </a:prstGeom>
        </p:spPr>
      </p:pic>
    </p:spTree>
    <p:extLst>
      <p:ext uri="{BB962C8B-B14F-4D97-AF65-F5344CB8AC3E}">
        <p14:creationId xmlns:p14="http://schemas.microsoft.com/office/powerpoint/2010/main" val="562526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1459D-E93A-1D7C-92F7-7D53502EB09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372DEB9-CC0F-9DAC-AFDF-D025BD6BCF78}"/>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Concept Plan</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4" name="Picture 3">
            <a:extLst>
              <a:ext uri="{FF2B5EF4-FFF2-40B4-BE49-F238E27FC236}">
                <a16:creationId xmlns:a16="http://schemas.microsoft.com/office/drawing/2014/main" id="{877001D6-E22D-06AA-4666-ED85C638949F}"/>
              </a:ext>
            </a:extLst>
          </p:cNvPr>
          <p:cNvPicPr>
            <a:picLocks noChangeAspect="1"/>
          </p:cNvPicPr>
          <p:nvPr/>
        </p:nvPicPr>
        <p:blipFill>
          <a:blip r:embed="rId3"/>
          <a:srcRect/>
          <a:stretch/>
        </p:blipFill>
        <p:spPr>
          <a:xfrm>
            <a:off x="503197" y="131456"/>
            <a:ext cx="8107769" cy="6116944"/>
          </a:xfrm>
          <a:prstGeom prst="rect">
            <a:avLst/>
          </a:prstGeom>
        </p:spPr>
      </p:pic>
    </p:spTree>
    <p:extLst>
      <p:ext uri="{BB962C8B-B14F-4D97-AF65-F5344CB8AC3E}">
        <p14:creationId xmlns:p14="http://schemas.microsoft.com/office/powerpoint/2010/main" val="2020822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371459D-E93A-1D7C-92F7-7D53502EB09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372DEB9-CC0F-9DAC-AFDF-D025BD6BCF78}"/>
              </a:ext>
            </a:extLst>
          </p:cNvPr>
          <p:cNvSpPr>
            <a:spLocks noGrp="1" noChangeArrowheads="1"/>
          </p:cNvSpPr>
          <p:nvPr>
            <p:ph type="title"/>
          </p:nvPr>
        </p:nvSpPr>
        <p:spPr>
          <a:xfrm>
            <a:off x="152400" y="6477000"/>
            <a:ext cx="8077200" cy="457200"/>
          </a:xfrm>
        </p:spPr>
        <p:txBody>
          <a:bodyPr/>
          <a:lstStyle/>
          <a:p>
            <a:pPr algn="l" eaLnBrk="1" hangingPunct="1"/>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2" name="Picture 1">
            <a:extLst>
              <a:ext uri="{FF2B5EF4-FFF2-40B4-BE49-F238E27FC236}">
                <a16:creationId xmlns:a16="http://schemas.microsoft.com/office/drawing/2014/main" id="{776A56E9-5886-468D-9764-1A9AC3F3C601}"/>
              </a:ext>
            </a:extLst>
          </p:cNvPr>
          <p:cNvPicPr>
            <a:picLocks noChangeAspect="1"/>
          </p:cNvPicPr>
          <p:nvPr/>
        </p:nvPicPr>
        <p:blipFill>
          <a:blip r:embed="rId3"/>
          <a:stretch>
            <a:fillRect/>
          </a:stretch>
        </p:blipFill>
        <p:spPr>
          <a:xfrm>
            <a:off x="1121609" y="164431"/>
            <a:ext cx="6900782" cy="6529137"/>
          </a:xfrm>
          <a:prstGeom prst="rect">
            <a:avLst/>
          </a:prstGeom>
        </p:spPr>
      </p:pic>
    </p:spTree>
    <p:extLst>
      <p:ext uri="{BB962C8B-B14F-4D97-AF65-F5344CB8AC3E}">
        <p14:creationId xmlns:p14="http://schemas.microsoft.com/office/powerpoint/2010/main" val="68226245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57982</TotalTime>
  <Words>272</Words>
  <Application>Microsoft Office PowerPoint</Application>
  <PresentationFormat>On-screen Show (4:3)</PresentationFormat>
  <Paragraphs>25</Paragraphs>
  <Slides>12</Slides>
  <Notes>7</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Bookman Old Style</vt:lpstr>
      <vt:lpstr>Calibri</vt:lpstr>
      <vt:lpstr>Default Design</vt:lpstr>
      <vt:lpstr>PowerPoint Presentation</vt:lpstr>
      <vt:lpstr>Site Location </vt:lpstr>
      <vt:lpstr>Aerial Imagery</vt:lpstr>
      <vt:lpstr>Zoning</vt:lpstr>
      <vt:lpstr>Future Development </vt:lpstr>
      <vt:lpstr>Summary of Request </vt:lpstr>
      <vt:lpstr>Recorded Plat </vt:lpstr>
      <vt:lpstr>Concept Plan </vt:lpstr>
      <vt:lpstr> </vt:lpstr>
      <vt:lpstr> </vt:lpstr>
      <vt:lpstr> </vt:lpstr>
      <vt:lpstr>PowerPoint Presentation</vt:lpstr>
    </vt:vector>
  </TitlesOfParts>
  <Company>Oconee County BOC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Stephens</dc:creator>
  <cp:lastModifiedBy>Kyle Stephens</cp:lastModifiedBy>
  <cp:revision>748</cp:revision>
  <cp:lastPrinted>2020-02-17T21:02:52Z</cp:lastPrinted>
  <dcterms:created xsi:type="dcterms:W3CDTF">2006-05-26T15:38:14Z</dcterms:created>
  <dcterms:modified xsi:type="dcterms:W3CDTF">2025-06-03T19:17:22Z</dcterms:modified>
</cp:coreProperties>
</file>