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87" r:id="rId2"/>
    <p:sldId id="293" r:id="rId3"/>
    <p:sldId id="321" r:id="rId4"/>
    <p:sldId id="278" r:id="rId5"/>
    <p:sldId id="301" r:id="rId6"/>
    <p:sldId id="318" r:id="rId7"/>
    <p:sldId id="347" r:id="rId8"/>
    <p:sldId id="343" r:id="rId9"/>
    <p:sldId id="348" r:id="rId10"/>
    <p:sldId id="288" r:id="rId11"/>
    <p:sldId id="366" r:id="rId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843" autoAdjust="0"/>
  </p:normalViewPr>
  <p:slideViewPr>
    <p:cSldViewPr showGuides="1">
      <p:cViewPr varScale="1">
        <p:scale>
          <a:sx n="105" d="100"/>
          <a:sy n="105" d="100"/>
        </p:scale>
        <p:origin x="175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1229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1229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cs typeface="+mn-cs"/>
              </a:defRPr>
            </a:lvl1pPr>
          </a:lstStyle>
          <a:p>
            <a:pPr>
              <a:defRPr/>
            </a:pPr>
            <a:fld id="{76FEA435-0698-47DF-ABED-5ACA0055F4C8}" type="slidenum">
              <a:rPr lang="en-US"/>
              <a:pPr>
                <a:defRPr/>
              </a:pPr>
              <a:t>‹#›</a:t>
            </a:fld>
            <a:endParaRPr lang="en-US" dirty="0"/>
          </a:p>
        </p:txBody>
      </p:sp>
    </p:spTree>
    <p:extLst>
      <p:ext uri="{BB962C8B-B14F-4D97-AF65-F5344CB8AC3E}">
        <p14:creationId xmlns:p14="http://schemas.microsoft.com/office/powerpoint/2010/main" val="27670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FEA435-0698-47DF-ABED-5ACA0055F4C8}" type="slidenum">
              <a:rPr lang="en-US" smtClean="0"/>
              <a:pPr>
                <a:defRPr/>
              </a:pPr>
              <a:t>4</a:t>
            </a:fld>
            <a:endParaRPr lang="en-US" dirty="0"/>
          </a:p>
        </p:txBody>
      </p:sp>
    </p:spTree>
    <p:extLst>
      <p:ext uri="{BB962C8B-B14F-4D97-AF65-F5344CB8AC3E}">
        <p14:creationId xmlns:p14="http://schemas.microsoft.com/office/powerpoint/2010/main" val="322442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A435-0698-47DF-ABED-5ACA0055F4C8}" type="slidenum">
              <a:rPr lang="en-US" smtClean="0"/>
              <a:pPr>
                <a:defRPr/>
              </a:pPr>
              <a:t>7</a:t>
            </a:fld>
            <a:endParaRPr lang="en-US" dirty="0"/>
          </a:p>
        </p:txBody>
      </p:sp>
    </p:spTree>
    <p:extLst>
      <p:ext uri="{BB962C8B-B14F-4D97-AF65-F5344CB8AC3E}">
        <p14:creationId xmlns:p14="http://schemas.microsoft.com/office/powerpoint/2010/main" val="3882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A435-0698-47DF-ABED-5ACA0055F4C8}" type="slidenum">
              <a:rPr lang="en-US" smtClean="0"/>
              <a:pPr>
                <a:defRPr/>
              </a:pPr>
              <a:t>8</a:t>
            </a:fld>
            <a:endParaRPr lang="en-US" dirty="0"/>
          </a:p>
        </p:txBody>
      </p:sp>
    </p:spTree>
    <p:extLst>
      <p:ext uri="{BB962C8B-B14F-4D97-AF65-F5344CB8AC3E}">
        <p14:creationId xmlns:p14="http://schemas.microsoft.com/office/powerpoint/2010/main" val="1313039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81ADA-04C2-D175-391A-6E3F413F5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F33B10-697A-E04F-6E87-1F9DA5FE2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0988D6-BDB2-6C2B-2839-C7F0206538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ADFD1A-72D5-2821-78C6-072F0B097EDC}"/>
              </a:ext>
            </a:extLst>
          </p:cNvPr>
          <p:cNvSpPr>
            <a:spLocks noGrp="1"/>
          </p:cNvSpPr>
          <p:nvPr>
            <p:ph type="sldNum" sz="quarter" idx="10"/>
          </p:nvPr>
        </p:nvSpPr>
        <p:spPr/>
        <p:txBody>
          <a:bodyPr/>
          <a:lstStyle/>
          <a:p>
            <a:pPr>
              <a:defRPr/>
            </a:pPr>
            <a:fld id="{76FEA435-0698-47DF-ABED-5ACA0055F4C8}" type="slidenum">
              <a:rPr lang="en-US" smtClean="0"/>
              <a:pPr>
                <a:defRPr/>
              </a:pPr>
              <a:t>9</a:t>
            </a:fld>
            <a:endParaRPr lang="en-US" dirty="0"/>
          </a:p>
        </p:txBody>
      </p:sp>
    </p:spTree>
    <p:extLst>
      <p:ext uri="{BB962C8B-B14F-4D97-AF65-F5344CB8AC3E}">
        <p14:creationId xmlns:p14="http://schemas.microsoft.com/office/powerpoint/2010/main" val="231258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10</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11</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extLst>
      <p:ext uri="{BB962C8B-B14F-4D97-AF65-F5344CB8AC3E}">
        <p14:creationId xmlns:p14="http://schemas.microsoft.com/office/powerpoint/2010/main" val="316296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DC672B-C3EC-4734-AEA1-57CED218022F}" type="slidenum">
              <a:rPr lang="en-US"/>
              <a:pPr>
                <a:defRPr/>
              </a:pPr>
              <a:t>‹#›</a:t>
            </a:fld>
            <a:endParaRPr lang="en-US" dirty="0"/>
          </a:p>
        </p:txBody>
      </p:sp>
    </p:spTree>
    <p:extLst>
      <p:ext uri="{BB962C8B-B14F-4D97-AF65-F5344CB8AC3E}">
        <p14:creationId xmlns:p14="http://schemas.microsoft.com/office/powerpoint/2010/main" val="373778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44BE1B-8B45-4717-92B7-0724481572E6}" type="slidenum">
              <a:rPr lang="en-US"/>
              <a:pPr>
                <a:defRPr/>
              </a:pPr>
              <a:t>‹#›</a:t>
            </a:fld>
            <a:endParaRPr lang="en-US" dirty="0"/>
          </a:p>
        </p:txBody>
      </p:sp>
    </p:spTree>
    <p:extLst>
      <p:ext uri="{BB962C8B-B14F-4D97-AF65-F5344CB8AC3E}">
        <p14:creationId xmlns:p14="http://schemas.microsoft.com/office/powerpoint/2010/main" val="411387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87EEFF-FFB3-47D7-B924-8276E0448CDF}" type="slidenum">
              <a:rPr lang="en-US"/>
              <a:pPr>
                <a:defRPr/>
              </a:pPr>
              <a:t>‹#›</a:t>
            </a:fld>
            <a:endParaRPr lang="en-US" dirty="0"/>
          </a:p>
        </p:txBody>
      </p:sp>
    </p:spTree>
    <p:extLst>
      <p:ext uri="{BB962C8B-B14F-4D97-AF65-F5344CB8AC3E}">
        <p14:creationId xmlns:p14="http://schemas.microsoft.com/office/powerpoint/2010/main" val="2901376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D9A4669-81EB-4DDA-A129-0E52B75C382F}" type="slidenum">
              <a:rPr lang="en-US"/>
              <a:pPr>
                <a:defRPr/>
              </a:pPr>
              <a:t>‹#›</a:t>
            </a:fld>
            <a:endParaRPr lang="en-US" dirty="0"/>
          </a:p>
        </p:txBody>
      </p:sp>
    </p:spTree>
    <p:extLst>
      <p:ext uri="{BB962C8B-B14F-4D97-AF65-F5344CB8AC3E}">
        <p14:creationId xmlns:p14="http://schemas.microsoft.com/office/powerpoint/2010/main" val="200409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EC0659C-2EA8-47A5-AA24-BDA7BD0C7C1C}" type="slidenum">
              <a:rPr lang="en-US"/>
              <a:pPr>
                <a:defRPr/>
              </a:pPr>
              <a:t>‹#›</a:t>
            </a:fld>
            <a:endParaRPr lang="en-US" dirty="0"/>
          </a:p>
        </p:txBody>
      </p:sp>
    </p:spTree>
    <p:extLst>
      <p:ext uri="{BB962C8B-B14F-4D97-AF65-F5344CB8AC3E}">
        <p14:creationId xmlns:p14="http://schemas.microsoft.com/office/powerpoint/2010/main" val="288094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BB2286-D513-4890-BDBC-773219AF3D58}" type="slidenum">
              <a:rPr lang="en-US"/>
              <a:pPr>
                <a:defRPr/>
              </a:pPr>
              <a:t>‹#›</a:t>
            </a:fld>
            <a:endParaRPr lang="en-US" dirty="0"/>
          </a:p>
        </p:txBody>
      </p:sp>
    </p:spTree>
    <p:extLst>
      <p:ext uri="{BB962C8B-B14F-4D97-AF65-F5344CB8AC3E}">
        <p14:creationId xmlns:p14="http://schemas.microsoft.com/office/powerpoint/2010/main" val="399934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72042B-4B8B-44BE-A151-B720244551F2}" type="slidenum">
              <a:rPr lang="en-US"/>
              <a:pPr>
                <a:defRPr/>
              </a:pPr>
              <a:t>‹#›</a:t>
            </a:fld>
            <a:endParaRPr lang="en-US" dirty="0"/>
          </a:p>
        </p:txBody>
      </p:sp>
    </p:spTree>
    <p:extLst>
      <p:ext uri="{BB962C8B-B14F-4D97-AF65-F5344CB8AC3E}">
        <p14:creationId xmlns:p14="http://schemas.microsoft.com/office/powerpoint/2010/main" val="29350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B8FE9C-CF99-4058-A0B5-67337D48D430}" type="slidenum">
              <a:rPr lang="en-US"/>
              <a:pPr>
                <a:defRPr/>
              </a:pPr>
              <a:t>‹#›</a:t>
            </a:fld>
            <a:endParaRPr lang="en-US" dirty="0"/>
          </a:p>
        </p:txBody>
      </p:sp>
    </p:spTree>
    <p:extLst>
      <p:ext uri="{BB962C8B-B14F-4D97-AF65-F5344CB8AC3E}">
        <p14:creationId xmlns:p14="http://schemas.microsoft.com/office/powerpoint/2010/main" val="252801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9AA62E5-78EC-4837-82E3-037F22D911A6}" type="slidenum">
              <a:rPr lang="en-US"/>
              <a:pPr>
                <a:defRPr/>
              </a:pPr>
              <a:t>‹#›</a:t>
            </a:fld>
            <a:endParaRPr lang="en-US" dirty="0"/>
          </a:p>
        </p:txBody>
      </p:sp>
    </p:spTree>
    <p:extLst>
      <p:ext uri="{BB962C8B-B14F-4D97-AF65-F5344CB8AC3E}">
        <p14:creationId xmlns:p14="http://schemas.microsoft.com/office/powerpoint/2010/main" val="295769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08F84AE-73BD-4767-A4A9-D488059BB833}" type="slidenum">
              <a:rPr lang="en-US"/>
              <a:pPr>
                <a:defRPr/>
              </a:pPr>
              <a:t>‹#›</a:t>
            </a:fld>
            <a:endParaRPr lang="en-US" dirty="0"/>
          </a:p>
        </p:txBody>
      </p:sp>
    </p:spTree>
    <p:extLst>
      <p:ext uri="{BB962C8B-B14F-4D97-AF65-F5344CB8AC3E}">
        <p14:creationId xmlns:p14="http://schemas.microsoft.com/office/powerpoint/2010/main" val="284375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7F39AD-DBE1-4303-9B61-589B89BCB1A6}" type="slidenum">
              <a:rPr lang="en-US"/>
              <a:pPr>
                <a:defRPr/>
              </a:pPr>
              <a:t>‹#›</a:t>
            </a:fld>
            <a:endParaRPr lang="en-US" dirty="0"/>
          </a:p>
        </p:txBody>
      </p:sp>
    </p:spTree>
    <p:extLst>
      <p:ext uri="{BB962C8B-B14F-4D97-AF65-F5344CB8AC3E}">
        <p14:creationId xmlns:p14="http://schemas.microsoft.com/office/powerpoint/2010/main" val="113170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801BC75-5704-4C72-82E5-FC53F2C56336}" type="slidenum">
              <a:rPr lang="en-US"/>
              <a:pPr>
                <a:defRPr/>
              </a:pPr>
              <a:t>‹#›</a:t>
            </a:fld>
            <a:endParaRPr lang="en-US" dirty="0"/>
          </a:p>
        </p:txBody>
      </p:sp>
    </p:spTree>
    <p:extLst>
      <p:ext uri="{BB962C8B-B14F-4D97-AF65-F5344CB8AC3E}">
        <p14:creationId xmlns:p14="http://schemas.microsoft.com/office/powerpoint/2010/main" val="161465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DBBFE48A-A78C-4C8E-888C-F9B33DDE16A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l="37067" t="34584" r="36896" b="33640"/>
          <a:stretch>
            <a:fillRect/>
          </a:stretch>
        </p:blipFill>
        <p:spPr bwMode="auto">
          <a:xfrm>
            <a:off x="2397125" y="1270000"/>
            <a:ext cx="43497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2000"/>
            <a:ext cx="8372187" cy="5427820"/>
          </a:xfrm>
        </p:spPr>
        <p:txBody>
          <a:bodyPr/>
          <a:lstStyle/>
          <a:p>
            <a:pPr marL="0" lvl="0" indent="0">
              <a:buNone/>
            </a:pPr>
            <a:r>
              <a:rPr lang="en-US" sz="1600" b="1" dirty="0">
                <a:latin typeface="Bookman Old Style" panose="02050604050505020204" pitchFamily="18" charset="0"/>
              </a:rPr>
              <a:t>Based on Board of Commissioners policies, decision-making criteria, and standards outlined in the development codes of Oconee County, staff recommends approval of the special use request. Staff recommends it be subject to the following conditions to be fulfilled by the developer/owner at their expense: </a:t>
            </a:r>
            <a:endParaRPr lang="en-US" sz="1600" dirty="0">
              <a:latin typeface="Bookman Old Style" panose="02050604050505020204" pitchFamily="18" charset="0"/>
            </a:endParaRPr>
          </a:p>
          <a:p>
            <a:pPr marL="0" indent="0">
              <a:buNone/>
            </a:pPr>
            <a:r>
              <a:rPr lang="en-US" sz="1400" dirty="0">
                <a:latin typeface="Bookman Old Style" panose="02050604050505020204" pitchFamily="18" charset="0"/>
              </a:rPr>
              <a:t>1. Development design and structures shall meet or exceed the standards indicated on the concept plan, narrative, representative architectural sketches, and other documents submitted with the zoning application and attached hereto. This condition shall not construe approval of any standard that is not in conformity with the Unified Development Code. </a:t>
            </a:r>
          </a:p>
          <a:p>
            <a:pPr marL="0" indent="0">
              <a:buNone/>
            </a:pPr>
            <a:r>
              <a:rPr lang="en-US" sz="1400" dirty="0">
                <a:latin typeface="Bookman Old Style" panose="02050604050505020204" pitchFamily="18" charset="0"/>
              </a:rPr>
              <a:t>2. The owner at their own expense shall construct the improvements required by the County for public water and public waste services for the subject property and shall convey the same to the County, free of all liens. Said improvements shall include all on-site improvements and such off-site improvements as are required by the County to provide service to subject property.</a:t>
            </a:r>
          </a:p>
          <a:p>
            <a:pPr marL="0" indent="0">
              <a:buNone/>
            </a:pPr>
            <a:r>
              <a:rPr lang="en-US" sz="1400" dirty="0">
                <a:latin typeface="Bookman Old Style" panose="02050604050505020204" pitchFamily="18" charset="0"/>
              </a:rPr>
              <a:t>3. At its expense, Owner shall make all right of way improvements and shall dedicate all rights of way which are required by the County after the County’s review of Owner's development plans pursuant to the County’s ordinances and regulations. All such improvements shall be shown on the preliminary site plan and site development plans for the project and no development permit shall be issued until Owner has agreed to such improvements and dedication. </a:t>
            </a:r>
          </a:p>
        </p:txBody>
      </p:sp>
      <p:sp>
        <p:nvSpPr>
          <p:cNvPr id="7" name="Text Box 10"/>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Staff Recommendation </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2000"/>
            <a:ext cx="8372187" cy="5427820"/>
          </a:xfrm>
        </p:spPr>
        <p:txBody>
          <a:bodyPr/>
          <a:lstStyle/>
          <a:p>
            <a:pPr marL="0" lvl="0" indent="0">
              <a:buNone/>
            </a:pPr>
            <a:r>
              <a:rPr lang="en-US" sz="1400" b="1" dirty="0">
                <a:latin typeface="Bookman Old Style" panose="02050604050505020204" pitchFamily="18" charset="0"/>
              </a:rPr>
              <a:t>Planning Commission recommends approval subject to the conditions recommended </a:t>
            </a:r>
            <a:r>
              <a:rPr lang="en-US" sz="1400" b="1">
                <a:latin typeface="Bookman Old Style" panose="02050604050505020204" pitchFamily="18" charset="0"/>
              </a:rPr>
              <a:t>by staff.</a:t>
            </a:r>
            <a:endParaRPr lang="en-US" sz="1400" b="1" dirty="0">
              <a:latin typeface="Bookman Old Style" panose="02050604050505020204" pitchFamily="18" charset="0"/>
            </a:endParaRPr>
          </a:p>
        </p:txBody>
      </p:sp>
      <p:sp>
        <p:nvSpPr>
          <p:cNvPr id="7" name="Text Box 10"/>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Planning Commission Recommendation </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88746"/>
      </p:ext>
    </p:extLst>
  </p:cSld>
  <p:clrMapOvr>
    <a:masterClrMapping/>
  </p:clrMapOvr>
  <p:transition spd="slow">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172200"/>
            <a:ext cx="8077200" cy="609600"/>
          </a:xfrm>
        </p:spPr>
        <p:txBody>
          <a:bodyPr/>
          <a:lstStyle/>
          <a:p>
            <a:pPr algn="l" eaLnBrk="1" hangingPunct="1"/>
            <a:r>
              <a:rPr lang="en-US" altLang="en-US" sz="2400" dirty="0">
                <a:latin typeface="Bookman Old Style" panose="02050604050505020204" pitchFamily="18" charset="0"/>
              </a:rPr>
              <a:t>Site Location </a:t>
            </a:r>
          </a:p>
        </p:txBody>
      </p:sp>
      <p:pic>
        <p:nvPicPr>
          <p:cNvPr id="2" name="Picture 1">
            <a:extLst>
              <a:ext uri="{FF2B5EF4-FFF2-40B4-BE49-F238E27FC236}">
                <a16:creationId xmlns:a16="http://schemas.microsoft.com/office/drawing/2014/main" id="{BBB4E636-4F36-C7AF-1D1C-CC82CA12D774}"/>
              </a:ext>
            </a:extLst>
          </p:cNvPr>
          <p:cNvPicPr>
            <a:picLocks noChangeAspect="1"/>
          </p:cNvPicPr>
          <p:nvPr/>
        </p:nvPicPr>
        <p:blipFill>
          <a:blip r:embed="rId2"/>
          <a:srcRect/>
          <a:stretch/>
        </p:blipFill>
        <p:spPr>
          <a:xfrm>
            <a:off x="0" y="255494"/>
            <a:ext cx="9143998" cy="5916704"/>
          </a:xfrm>
          <a:prstGeom prst="rect">
            <a:avLst/>
          </a:prstGeom>
        </p:spPr>
      </p:pic>
    </p:spTree>
    <p:extLst>
      <p:ext uri="{BB962C8B-B14F-4D97-AF65-F5344CB8AC3E}">
        <p14:creationId xmlns:p14="http://schemas.microsoft.com/office/powerpoint/2010/main" val="381563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304800" y="6248400"/>
            <a:ext cx="7778262" cy="609600"/>
          </a:xfrm>
        </p:spPr>
        <p:txBody>
          <a:bodyPr/>
          <a:lstStyle/>
          <a:p>
            <a:pPr algn="l" eaLnBrk="1" hangingPunct="1"/>
            <a:r>
              <a:rPr lang="en-US" altLang="en-US" sz="2400" dirty="0">
                <a:latin typeface="Bookman Old Style" panose="02050604050505020204" pitchFamily="18" charset="0"/>
              </a:rPr>
              <a:t>Aerial Imagery</a:t>
            </a:r>
          </a:p>
        </p:txBody>
      </p:sp>
      <p:pic>
        <p:nvPicPr>
          <p:cNvPr id="3" name="Picture 2">
            <a:extLst>
              <a:ext uri="{FF2B5EF4-FFF2-40B4-BE49-F238E27FC236}">
                <a16:creationId xmlns:a16="http://schemas.microsoft.com/office/drawing/2014/main" id="{473B00D9-F1D5-4CDF-87EB-BE76FC4E7727}"/>
              </a:ext>
            </a:extLst>
          </p:cNvPr>
          <p:cNvPicPr>
            <a:picLocks noChangeAspect="1"/>
          </p:cNvPicPr>
          <p:nvPr/>
        </p:nvPicPr>
        <p:blipFill>
          <a:blip r:embed="rId2"/>
          <a:srcRect/>
          <a:stretch/>
        </p:blipFill>
        <p:spPr>
          <a:xfrm>
            <a:off x="479614" y="0"/>
            <a:ext cx="8184765" cy="6324591"/>
          </a:xfrm>
          <a:prstGeom prst="rect">
            <a:avLst/>
          </a:prstGeom>
        </p:spPr>
      </p:pic>
    </p:spTree>
    <p:extLst>
      <p:ext uri="{BB962C8B-B14F-4D97-AF65-F5344CB8AC3E}">
        <p14:creationId xmlns:p14="http://schemas.microsoft.com/office/powerpoint/2010/main" val="148198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66700" y="6248400"/>
            <a:ext cx="8077200" cy="685800"/>
          </a:xfrm>
        </p:spPr>
        <p:txBody>
          <a:bodyPr/>
          <a:lstStyle/>
          <a:p>
            <a:pPr algn="l" eaLnBrk="1" hangingPunct="1"/>
            <a:r>
              <a:rPr lang="en-US" altLang="en-US" sz="2400" dirty="0">
                <a:latin typeface="Bookman Old Style" panose="02050604050505020204" pitchFamily="18" charset="0"/>
              </a:rPr>
              <a:t>Zoning</a:t>
            </a:r>
          </a:p>
        </p:txBody>
      </p:sp>
      <p:sp>
        <p:nvSpPr>
          <p:cNvPr id="2" name="TextBox 1"/>
          <p:cNvSpPr txBox="1"/>
          <p:nvPr/>
        </p:nvSpPr>
        <p:spPr>
          <a:xfrm>
            <a:off x="3124200" y="3810000"/>
            <a:ext cx="518091" cy="369332"/>
          </a:xfrm>
          <a:prstGeom prst="rect">
            <a:avLst/>
          </a:prstGeom>
          <a:noFill/>
        </p:spPr>
        <p:txBody>
          <a:bodyPr wrap="none" rtlCol="0">
            <a:spAutoFit/>
          </a:bodyPr>
          <a:lstStyle/>
          <a:p>
            <a:r>
              <a:rPr lang="en-US" dirty="0">
                <a:solidFill>
                  <a:schemeClr val="accent3"/>
                </a:solidFill>
              </a:rPr>
              <a:t>AG</a:t>
            </a:r>
          </a:p>
        </p:txBody>
      </p:sp>
      <p:pic>
        <p:nvPicPr>
          <p:cNvPr id="5" name="Picture 4">
            <a:extLst>
              <a:ext uri="{FF2B5EF4-FFF2-40B4-BE49-F238E27FC236}">
                <a16:creationId xmlns:a16="http://schemas.microsoft.com/office/drawing/2014/main" id="{8C303ED0-4C02-413B-95AD-24D2B9D478A3}"/>
              </a:ext>
            </a:extLst>
          </p:cNvPr>
          <p:cNvPicPr>
            <a:picLocks noChangeAspect="1"/>
          </p:cNvPicPr>
          <p:nvPr/>
        </p:nvPicPr>
        <p:blipFill>
          <a:blip r:embed="rId3"/>
          <a:srcRect/>
          <a:stretch/>
        </p:blipFill>
        <p:spPr>
          <a:xfrm>
            <a:off x="213948" y="26377"/>
            <a:ext cx="8663343" cy="6403340"/>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28600" y="6082553"/>
            <a:ext cx="8077200" cy="685800"/>
          </a:xfrm>
        </p:spPr>
        <p:txBody>
          <a:bodyPr/>
          <a:lstStyle/>
          <a:p>
            <a:pPr algn="l" eaLnBrk="1" hangingPunct="1"/>
            <a:r>
              <a:rPr lang="en-US" altLang="en-US" sz="2400" dirty="0">
                <a:latin typeface="Bookman Old Style" panose="02050604050505020204" pitchFamily="18" charset="0"/>
              </a:rPr>
              <a:t>Future Development </a:t>
            </a:r>
          </a:p>
        </p:txBody>
      </p:sp>
      <p:pic>
        <p:nvPicPr>
          <p:cNvPr id="3" name="Picture 2">
            <a:extLst>
              <a:ext uri="{FF2B5EF4-FFF2-40B4-BE49-F238E27FC236}">
                <a16:creationId xmlns:a16="http://schemas.microsoft.com/office/drawing/2014/main" id="{5E802C33-7E91-44DA-90DF-86A1E5EE40A9}"/>
              </a:ext>
            </a:extLst>
          </p:cNvPr>
          <p:cNvPicPr>
            <a:picLocks noChangeAspect="1"/>
          </p:cNvPicPr>
          <p:nvPr/>
        </p:nvPicPr>
        <p:blipFill>
          <a:blip r:embed="rId2"/>
          <a:srcRect/>
          <a:stretch/>
        </p:blipFill>
        <p:spPr>
          <a:xfrm>
            <a:off x="6" y="304800"/>
            <a:ext cx="9143984" cy="5916696"/>
          </a:xfrm>
          <a:prstGeom prst="rect">
            <a:avLst/>
          </a:prstGeom>
        </p:spPr>
      </p:pic>
    </p:spTree>
    <p:extLst>
      <p:ext uri="{BB962C8B-B14F-4D97-AF65-F5344CB8AC3E}">
        <p14:creationId xmlns:p14="http://schemas.microsoft.com/office/powerpoint/2010/main" val="68928325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101B-5A5B-4A3B-9D69-96112C10BDCD}"/>
              </a:ext>
            </a:extLst>
          </p:cNvPr>
          <p:cNvSpPr>
            <a:spLocks noGrp="1"/>
          </p:cNvSpPr>
          <p:nvPr>
            <p:ph type="title"/>
          </p:nvPr>
        </p:nvSpPr>
        <p:spPr/>
        <p:txBody>
          <a:bodyPr/>
          <a:lstStyle/>
          <a:p>
            <a:pPr algn="l"/>
            <a:r>
              <a:rPr lang="en-US" sz="2400" b="1" i="1" dirty="0">
                <a:solidFill>
                  <a:srgbClr val="3333FF"/>
                </a:solidFill>
                <a:latin typeface="Bookman Old Style" panose="02050604050505020204" pitchFamily="18" charset="0"/>
              </a:rPr>
              <a:t>Summary of Request</a:t>
            </a:r>
            <a:br>
              <a:rPr lang="en-US" sz="2400" b="1" i="1" dirty="0">
                <a:solidFill>
                  <a:srgbClr val="3333FF"/>
                </a:solidFill>
                <a:latin typeface="Bookman Old Style" panose="02050604050505020204" pitchFamily="18" charset="0"/>
              </a:rPr>
            </a:br>
            <a:endParaRPr lang="en-US" sz="2400" dirty="0">
              <a:solidFill>
                <a:schemeClr val="tx1"/>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0F566476-D456-42E5-85D2-6FC908F2BDEA}"/>
              </a:ext>
            </a:extLst>
          </p:cNvPr>
          <p:cNvSpPr>
            <a:spLocks noGrp="1"/>
          </p:cNvSpPr>
          <p:nvPr>
            <p:ph idx="1"/>
          </p:nvPr>
        </p:nvSpPr>
        <p:spPr>
          <a:xfrm>
            <a:off x="321212" y="1265238"/>
            <a:ext cx="8610600" cy="5410200"/>
          </a:xfrm>
        </p:spPr>
        <p:txBody>
          <a:bodyPr/>
          <a:lstStyle/>
          <a:p>
            <a:pPr marL="0" indent="0">
              <a:buNone/>
            </a:pPr>
            <a:r>
              <a:rPr lang="en-US" sz="2000" dirty="0">
                <a:latin typeface="Bookman Old Style" panose="02050604050505020204" pitchFamily="18" charset="0"/>
              </a:rPr>
              <a:t>The applicant is requesting Special Use Approval for a fully enclosed Family Entertainment Center, that falls under the UDC use of “Other Amusement and Recreation Uses”</a:t>
            </a:r>
          </a:p>
        </p:txBody>
      </p:sp>
      <p:cxnSp>
        <p:nvCxnSpPr>
          <p:cNvPr id="4" name="Straight Connector 3">
            <a:extLst>
              <a:ext uri="{FF2B5EF4-FFF2-40B4-BE49-F238E27FC236}">
                <a16:creationId xmlns:a16="http://schemas.microsoft.com/office/drawing/2014/main" id="{4CD2AC42-061E-483E-9ACD-6102C55EF29C}"/>
              </a:ext>
            </a:extLst>
          </p:cNvPr>
          <p:cNvCxnSpPr/>
          <p:nvPr/>
        </p:nvCxnSpPr>
        <p:spPr bwMode="auto">
          <a:xfrm>
            <a:off x="457200" y="9144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Tree>
    <p:extLst>
      <p:ext uri="{BB962C8B-B14F-4D97-AF65-F5344CB8AC3E}">
        <p14:creationId xmlns:p14="http://schemas.microsoft.com/office/powerpoint/2010/main" val="341690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a:t>
            </a:r>
          </a:p>
        </p:txBody>
      </p:sp>
      <p:pic>
        <p:nvPicPr>
          <p:cNvPr id="4" name="Picture 3">
            <a:extLst>
              <a:ext uri="{FF2B5EF4-FFF2-40B4-BE49-F238E27FC236}">
                <a16:creationId xmlns:a16="http://schemas.microsoft.com/office/drawing/2014/main" id="{756807D5-BE94-3B62-396C-D22E59551391}"/>
              </a:ext>
            </a:extLst>
          </p:cNvPr>
          <p:cNvPicPr>
            <a:picLocks noChangeAspect="1"/>
          </p:cNvPicPr>
          <p:nvPr/>
        </p:nvPicPr>
        <p:blipFill>
          <a:blip r:embed="rId3"/>
          <a:srcRect/>
          <a:stretch/>
        </p:blipFill>
        <p:spPr>
          <a:xfrm>
            <a:off x="2429634" y="76200"/>
            <a:ext cx="4047365" cy="5867321"/>
          </a:xfrm>
          <a:prstGeom prst="rect">
            <a:avLst/>
          </a:prstGeom>
        </p:spPr>
      </p:pic>
    </p:spTree>
    <p:extLst>
      <p:ext uri="{BB962C8B-B14F-4D97-AF65-F5344CB8AC3E}">
        <p14:creationId xmlns:p14="http://schemas.microsoft.com/office/powerpoint/2010/main" val="687447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Concept Plan</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3" name="Picture 2"/>
          <p:cNvPicPr>
            <a:picLocks noChangeAspect="1"/>
          </p:cNvPicPr>
          <p:nvPr/>
        </p:nvPicPr>
        <p:blipFill>
          <a:blip r:embed="rId3"/>
          <a:srcRect/>
          <a:stretch/>
        </p:blipFill>
        <p:spPr>
          <a:xfrm>
            <a:off x="8109" y="76200"/>
            <a:ext cx="9144001" cy="6096000"/>
          </a:xfrm>
          <a:prstGeom prst="rect">
            <a:avLst/>
          </a:prstGeom>
        </p:spPr>
      </p:pic>
    </p:spTree>
    <p:extLst>
      <p:ext uri="{BB962C8B-B14F-4D97-AF65-F5344CB8AC3E}">
        <p14:creationId xmlns:p14="http://schemas.microsoft.com/office/powerpoint/2010/main" val="2689322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B42FC-979D-875C-D286-3FD051E5051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47FB305-C311-CC60-18E5-F9D8DC8500DC}"/>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Architectural Images</a:t>
            </a:r>
          </a:p>
        </p:txBody>
      </p:sp>
      <p:pic>
        <p:nvPicPr>
          <p:cNvPr id="5" name="Picture 4">
            <a:extLst>
              <a:ext uri="{FF2B5EF4-FFF2-40B4-BE49-F238E27FC236}">
                <a16:creationId xmlns:a16="http://schemas.microsoft.com/office/drawing/2014/main" id="{A56EDB07-D45F-1B4A-DEC5-6089E46A7E32}"/>
              </a:ext>
            </a:extLst>
          </p:cNvPr>
          <p:cNvPicPr>
            <a:picLocks noChangeAspect="1"/>
          </p:cNvPicPr>
          <p:nvPr/>
        </p:nvPicPr>
        <p:blipFill>
          <a:blip r:embed="rId3"/>
          <a:stretch>
            <a:fillRect/>
          </a:stretch>
        </p:blipFill>
        <p:spPr>
          <a:xfrm>
            <a:off x="479611" y="0"/>
            <a:ext cx="8184777" cy="6324600"/>
          </a:xfrm>
          <a:prstGeom prst="rect">
            <a:avLst/>
          </a:prstGeom>
        </p:spPr>
      </p:pic>
    </p:spTree>
    <p:extLst>
      <p:ext uri="{BB962C8B-B14F-4D97-AF65-F5344CB8AC3E}">
        <p14:creationId xmlns:p14="http://schemas.microsoft.com/office/powerpoint/2010/main" val="340955915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58372</TotalTime>
  <Words>323</Words>
  <Application>Microsoft Office PowerPoint</Application>
  <PresentationFormat>On-screen Show (4:3)</PresentationFormat>
  <Paragraphs>23</Paragraphs>
  <Slides>11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Bookman Old Style</vt:lpstr>
      <vt:lpstr>Calibri</vt:lpstr>
      <vt:lpstr>Default Design</vt:lpstr>
      <vt:lpstr>PowerPoint Presentation</vt:lpstr>
      <vt:lpstr>Site Location </vt:lpstr>
      <vt:lpstr>Aerial Imagery</vt:lpstr>
      <vt:lpstr>Zoning</vt:lpstr>
      <vt:lpstr>Future Development </vt:lpstr>
      <vt:lpstr>Summary of Request </vt:lpstr>
      <vt:lpstr>Recorded Plat</vt:lpstr>
      <vt:lpstr>Concept Plan </vt:lpstr>
      <vt:lpstr>Architectural Images</vt:lpstr>
      <vt:lpstr>PowerPoint Presentation</vt:lpstr>
      <vt:lpstr>PowerPoint Presentation</vt:lpstr>
    </vt:vector>
  </TitlesOfParts>
  <Company>Oconee County BOC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Stephens</dc:creator>
  <cp:lastModifiedBy>Ethan Perry</cp:lastModifiedBy>
  <cp:revision>808</cp:revision>
  <cp:lastPrinted>2020-02-17T21:02:52Z</cp:lastPrinted>
  <dcterms:created xsi:type="dcterms:W3CDTF">2006-05-26T15:38:14Z</dcterms:created>
  <dcterms:modified xsi:type="dcterms:W3CDTF">2025-07-08T17:32:56Z</dcterms:modified>
</cp:coreProperties>
</file>