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2"/>
  </p:notesMasterIdLst>
  <p:sldIdLst>
    <p:sldId id="287" r:id="rId2"/>
    <p:sldId id="293" r:id="rId3"/>
    <p:sldId id="321" r:id="rId4"/>
    <p:sldId id="278" r:id="rId5"/>
    <p:sldId id="301" r:id="rId6"/>
    <p:sldId id="318" r:id="rId7"/>
    <p:sldId id="347" r:id="rId8"/>
    <p:sldId id="343" r:id="rId9"/>
    <p:sldId id="288" r:id="rId10"/>
    <p:sldId id="366" r:id="rId11"/>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FF"/>
    <a:srgbClr val="0000F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53" autoAdjust="0"/>
    <p:restoredTop sz="94843" autoAdjust="0"/>
  </p:normalViewPr>
  <p:slideViewPr>
    <p:cSldViewPr showGuides="1">
      <p:cViewPr varScale="1">
        <p:scale>
          <a:sx n="105" d="100"/>
          <a:sy n="105" d="100"/>
        </p:scale>
        <p:origin x="1752" y="102"/>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hdr" sz="quarter"/>
          </p:nvPr>
        </p:nvSpPr>
        <p:spPr bwMode="auto">
          <a:xfrm>
            <a:off x="0" y="0"/>
            <a:ext cx="3037840" cy="46482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defRPr sz="1200">
                <a:latin typeface="Arial" charset="0"/>
                <a:cs typeface="+mn-cs"/>
              </a:defRPr>
            </a:lvl1pPr>
          </a:lstStyle>
          <a:p>
            <a:pPr>
              <a:defRPr/>
            </a:pPr>
            <a:endParaRPr lang="en-US" dirty="0"/>
          </a:p>
        </p:txBody>
      </p:sp>
      <p:sp>
        <p:nvSpPr>
          <p:cNvPr id="12291" name="Rectangle 3"/>
          <p:cNvSpPr>
            <a:spLocks noGrp="1" noChangeArrowheads="1"/>
          </p:cNvSpPr>
          <p:nvPr>
            <p:ph type="dt" idx="1"/>
          </p:nvPr>
        </p:nvSpPr>
        <p:spPr bwMode="auto">
          <a:xfrm>
            <a:off x="3970938" y="0"/>
            <a:ext cx="3037840" cy="46482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a:defRPr sz="1200">
                <a:latin typeface="Arial" charset="0"/>
                <a:cs typeface="+mn-cs"/>
              </a:defRPr>
            </a:lvl1pPr>
          </a:lstStyle>
          <a:p>
            <a:pPr>
              <a:defRPr/>
            </a:pPr>
            <a:endParaRPr lang="en-US" dirty="0"/>
          </a:p>
        </p:txBody>
      </p:sp>
      <p:sp>
        <p:nvSpPr>
          <p:cNvPr id="13316"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3" name="Rectangle 5"/>
          <p:cNvSpPr>
            <a:spLocks noGrp="1" noChangeArrowheads="1"/>
          </p:cNvSpPr>
          <p:nvPr>
            <p:ph type="body" sz="quarter" idx="3"/>
          </p:nvPr>
        </p:nvSpPr>
        <p:spPr bwMode="auto">
          <a:xfrm>
            <a:off x="701040" y="4415790"/>
            <a:ext cx="5608320" cy="418338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294" name="Rectangle 6"/>
          <p:cNvSpPr>
            <a:spLocks noGrp="1" noChangeArrowheads="1"/>
          </p:cNvSpPr>
          <p:nvPr>
            <p:ph type="ftr" sz="quarter" idx="4"/>
          </p:nvPr>
        </p:nvSpPr>
        <p:spPr bwMode="auto">
          <a:xfrm>
            <a:off x="0" y="8829967"/>
            <a:ext cx="3037840" cy="464820"/>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defRPr sz="1200">
                <a:latin typeface="Arial" charset="0"/>
                <a:cs typeface="+mn-cs"/>
              </a:defRPr>
            </a:lvl1pPr>
          </a:lstStyle>
          <a:p>
            <a:pPr>
              <a:defRPr/>
            </a:pPr>
            <a:endParaRPr lang="en-US" dirty="0"/>
          </a:p>
        </p:txBody>
      </p:sp>
      <p:sp>
        <p:nvSpPr>
          <p:cNvPr id="12295" name="Rectangle 7"/>
          <p:cNvSpPr>
            <a:spLocks noGrp="1" noChangeArrowheads="1"/>
          </p:cNvSpPr>
          <p:nvPr>
            <p:ph type="sldNum" sz="quarter" idx="5"/>
          </p:nvPr>
        </p:nvSpPr>
        <p:spPr bwMode="auto">
          <a:xfrm>
            <a:off x="3970938" y="8829967"/>
            <a:ext cx="3037840" cy="464820"/>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a:defRPr sz="1200">
                <a:latin typeface="Arial" charset="0"/>
                <a:cs typeface="+mn-cs"/>
              </a:defRPr>
            </a:lvl1pPr>
          </a:lstStyle>
          <a:p>
            <a:pPr>
              <a:defRPr/>
            </a:pPr>
            <a:fld id="{76FEA435-0698-47DF-ABED-5ACA0055F4C8}" type="slidenum">
              <a:rPr lang="en-US"/>
              <a:pPr>
                <a:defRPr/>
              </a:pPr>
              <a:t>‹#›</a:t>
            </a:fld>
            <a:endParaRPr lang="en-US" dirty="0"/>
          </a:p>
        </p:txBody>
      </p:sp>
    </p:spTree>
    <p:extLst>
      <p:ext uri="{BB962C8B-B14F-4D97-AF65-F5344CB8AC3E}">
        <p14:creationId xmlns:p14="http://schemas.microsoft.com/office/powerpoint/2010/main" val="2767011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76FEA435-0698-47DF-ABED-5ACA0055F4C8}" type="slidenum">
              <a:rPr lang="en-US" smtClean="0"/>
              <a:pPr>
                <a:defRPr/>
              </a:pPr>
              <a:t>4</a:t>
            </a:fld>
            <a:endParaRPr lang="en-US" dirty="0"/>
          </a:p>
        </p:txBody>
      </p:sp>
    </p:spTree>
    <p:extLst>
      <p:ext uri="{BB962C8B-B14F-4D97-AF65-F5344CB8AC3E}">
        <p14:creationId xmlns:p14="http://schemas.microsoft.com/office/powerpoint/2010/main" val="32244227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6FEA435-0698-47DF-ABED-5ACA0055F4C8}" type="slidenum">
              <a:rPr lang="en-US" smtClean="0"/>
              <a:pPr>
                <a:defRPr/>
              </a:pPr>
              <a:t>7</a:t>
            </a:fld>
            <a:endParaRPr lang="en-US" dirty="0"/>
          </a:p>
        </p:txBody>
      </p:sp>
    </p:spTree>
    <p:extLst>
      <p:ext uri="{BB962C8B-B14F-4D97-AF65-F5344CB8AC3E}">
        <p14:creationId xmlns:p14="http://schemas.microsoft.com/office/powerpoint/2010/main" val="388228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6FEA435-0698-47DF-ABED-5ACA0055F4C8}" type="slidenum">
              <a:rPr lang="en-US" smtClean="0"/>
              <a:pPr>
                <a:defRPr/>
              </a:pPr>
              <a:t>8</a:t>
            </a:fld>
            <a:endParaRPr lang="en-US" dirty="0"/>
          </a:p>
        </p:txBody>
      </p:sp>
    </p:spTree>
    <p:extLst>
      <p:ext uri="{BB962C8B-B14F-4D97-AF65-F5344CB8AC3E}">
        <p14:creationId xmlns:p14="http://schemas.microsoft.com/office/powerpoint/2010/main" val="13130399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57066" indent="-291179" eaLnBrk="0" hangingPunct="0">
              <a:spcBef>
                <a:spcPct val="30000"/>
              </a:spcBef>
              <a:defRPr sz="1200">
                <a:solidFill>
                  <a:schemeClr val="tx1"/>
                </a:solidFill>
                <a:latin typeface="Arial" pitchFamily="34" charset="0"/>
              </a:defRPr>
            </a:lvl2pPr>
            <a:lvl3pPr marL="1164717" indent="-232943" eaLnBrk="0" hangingPunct="0">
              <a:spcBef>
                <a:spcPct val="30000"/>
              </a:spcBef>
              <a:defRPr sz="1200">
                <a:solidFill>
                  <a:schemeClr val="tx1"/>
                </a:solidFill>
                <a:latin typeface="Arial" pitchFamily="34" charset="0"/>
              </a:defRPr>
            </a:lvl3pPr>
            <a:lvl4pPr marL="1630604" indent="-232943" eaLnBrk="0" hangingPunct="0">
              <a:spcBef>
                <a:spcPct val="30000"/>
              </a:spcBef>
              <a:defRPr sz="1200">
                <a:solidFill>
                  <a:schemeClr val="tx1"/>
                </a:solidFill>
                <a:latin typeface="Arial" pitchFamily="34" charset="0"/>
              </a:defRPr>
            </a:lvl4pPr>
            <a:lvl5pPr marL="2096491" indent="-232943" eaLnBrk="0" hangingPunct="0">
              <a:spcBef>
                <a:spcPct val="30000"/>
              </a:spcBef>
              <a:defRPr sz="1200">
                <a:solidFill>
                  <a:schemeClr val="tx1"/>
                </a:solidFill>
                <a:latin typeface="Arial" pitchFamily="34" charset="0"/>
              </a:defRPr>
            </a:lvl5pPr>
            <a:lvl6pPr marL="2562377" indent="-232943" eaLnBrk="0" fontAlgn="base" hangingPunct="0">
              <a:spcBef>
                <a:spcPct val="30000"/>
              </a:spcBef>
              <a:spcAft>
                <a:spcPct val="0"/>
              </a:spcAft>
              <a:defRPr sz="1200">
                <a:solidFill>
                  <a:schemeClr val="tx1"/>
                </a:solidFill>
                <a:latin typeface="Arial" pitchFamily="34" charset="0"/>
              </a:defRPr>
            </a:lvl6pPr>
            <a:lvl7pPr marL="3028264" indent="-232943" eaLnBrk="0" fontAlgn="base" hangingPunct="0">
              <a:spcBef>
                <a:spcPct val="30000"/>
              </a:spcBef>
              <a:spcAft>
                <a:spcPct val="0"/>
              </a:spcAft>
              <a:defRPr sz="1200">
                <a:solidFill>
                  <a:schemeClr val="tx1"/>
                </a:solidFill>
                <a:latin typeface="Arial" pitchFamily="34" charset="0"/>
              </a:defRPr>
            </a:lvl7pPr>
            <a:lvl8pPr marL="3494151" indent="-232943" eaLnBrk="0" fontAlgn="base" hangingPunct="0">
              <a:spcBef>
                <a:spcPct val="30000"/>
              </a:spcBef>
              <a:spcAft>
                <a:spcPct val="0"/>
              </a:spcAft>
              <a:defRPr sz="1200">
                <a:solidFill>
                  <a:schemeClr val="tx1"/>
                </a:solidFill>
                <a:latin typeface="Arial" pitchFamily="34" charset="0"/>
              </a:defRPr>
            </a:lvl8pPr>
            <a:lvl9pPr marL="3960038" indent="-232943"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493ABB54-B715-4773-91FA-B7CF783992D2}" type="slidenum">
              <a:rPr lang="en-US" altLang="en-US" smtClean="0">
                <a:solidFill>
                  <a:srgbClr val="000000"/>
                </a:solidFill>
                <a:cs typeface="Arial" pitchFamily="34" charset="0"/>
              </a:rPr>
              <a:pPr eaLnBrk="1" hangingPunct="1">
                <a:spcBef>
                  <a:spcPct val="0"/>
                </a:spcBef>
              </a:pPr>
              <a:t>9</a:t>
            </a:fld>
            <a:endParaRPr lang="en-US" altLang="en-US" dirty="0">
              <a:solidFill>
                <a:srgbClr val="000000"/>
              </a:solidFill>
              <a:cs typeface="Arial" pitchFamily="34" charset="0"/>
            </a:endParaRPr>
          </a:p>
        </p:txBody>
      </p:sp>
      <p:sp>
        <p:nvSpPr>
          <p:cNvPr id="14339" name="Rectangle 2"/>
          <p:cNvSpPr>
            <a:spLocks noGrp="1" noRot="1" noChangeAspect="1" noChangeArrowheads="1" noTextEdit="1"/>
          </p:cNvSpPr>
          <p:nvPr>
            <p:ph type="sldImg"/>
          </p:nvPr>
        </p:nvSpPr>
        <p:spPr>
          <a:ln/>
        </p:spPr>
      </p:sp>
      <p:sp>
        <p:nvSpPr>
          <p:cNvPr id="143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32943" indent="-232943" eaLnBrk="1" hangingPunct="1">
              <a:lnSpc>
                <a:spcPct val="80000"/>
              </a:lnSpc>
            </a:pPr>
            <a:endParaRPr lang="en-US" altLang="en-US" sz="800" b="1" i="1" dirty="0">
              <a:latin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57066" indent="-291179" eaLnBrk="0" hangingPunct="0">
              <a:spcBef>
                <a:spcPct val="30000"/>
              </a:spcBef>
              <a:defRPr sz="1200">
                <a:solidFill>
                  <a:schemeClr val="tx1"/>
                </a:solidFill>
                <a:latin typeface="Arial" pitchFamily="34" charset="0"/>
              </a:defRPr>
            </a:lvl2pPr>
            <a:lvl3pPr marL="1164717" indent="-232943" eaLnBrk="0" hangingPunct="0">
              <a:spcBef>
                <a:spcPct val="30000"/>
              </a:spcBef>
              <a:defRPr sz="1200">
                <a:solidFill>
                  <a:schemeClr val="tx1"/>
                </a:solidFill>
                <a:latin typeface="Arial" pitchFamily="34" charset="0"/>
              </a:defRPr>
            </a:lvl3pPr>
            <a:lvl4pPr marL="1630604" indent="-232943" eaLnBrk="0" hangingPunct="0">
              <a:spcBef>
                <a:spcPct val="30000"/>
              </a:spcBef>
              <a:defRPr sz="1200">
                <a:solidFill>
                  <a:schemeClr val="tx1"/>
                </a:solidFill>
                <a:latin typeface="Arial" pitchFamily="34" charset="0"/>
              </a:defRPr>
            </a:lvl4pPr>
            <a:lvl5pPr marL="2096491" indent="-232943" eaLnBrk="0" hangingPunct="0">
              <a:spcBef>
                <a:spcPct val="30000"/>
              </a:spcBef>
              <a:defRPr sz="1200">
                <a:solidFill>
                  <a:schemeClr val="tx1"/>
                </a:solidFill>
                <a:latin typeface="Arial" pitchFamily="34" charset="0"/>
              </a:defRPr>
            </a:lvl5pPr>
            <a:lvl6pPr marL="2562377" indent="-232943" eaLnBrk="0" fontAlgn="base" hangingPunct="0">
              <a:spcBef>
                <a:spcPct val="30000"/>
              </a:spcBef>
              <a:spcAft>
                <a:spcPct val="0"/>
              </a:spcAft>
              <a:defRPr sz="1200">
                <a:solidFill>
                  <a:schemeClr val="tx1"/>
                </a:solidFill>
                <a:latin typeface="Arial" pitchFamily="34" charset="0"/>
              </a:defRPr>
            </a:lvl6pPr>
            <a:lvl7pPr marL="3028264" indent="-232943" eaLnBrk="0" fontAlgn="base" hangingPunct="0">
              <a:spcBef>
                <a:spcPct val="30000"/>
              </a:spcBef>
              <a:spcAft>
                <a:spcPct val="0"/>
              </a:spcAft>
              <a:defRPr sz="1200">
                <a:solidFill>
                  <a:schemeClr val="tx1"/>
                </a:solidFill>
                <a:latin typeface="Arial" pitchFamily="34" charset="0"/>
              </a:defRPr>
            </a:lvl7pPr>
            <a:lvl8pPr marL="3494151" indent="-232943" eaLnBrk="0" fontAlgn="base" hangingPunct="0">
              <a:spcBef>
                <a:spcPct val="30000"/>
              </a:spcBef>
              <a:spcAft>
                <a:spcPct val="0"/>
              </a:spcAft>
              <a:defRPr sz="1200">
                <a:solidFill>
                  <a:schemeClr val="tx1"/>
                </a:solidFill>
                <a:latin typeface="Arial" pitchFamily="34" charset="0"/>
              </a:defRPr>
            </a:lvl8pPr>
            <a:lvl9pPr marL="3960038" indent="-232943"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493ABB54-B715-4773-91FA-B7CF783992D2}" type="slidenum">
              <a:rPr lang="en-US" altLang="en-US" smtClean="0">
                <a:solidFill>
                  <a:srgbClr val="000000"/>
                </a:solidFill>
                <a:cs typeface="Arial" pitchFamily="34" charset="0"/>
              </a:rPr>
              <a:pPr eaLnBrk="1" hangingPunct="1">
                <a:spcBef>
                  <a:spcPct val="0"/>
                </a:spcBef>
              </a:pPr>
              <a:t>10</a:t>
            </a:fld>
            <a:endParaRPr lang="en-US" altLang="en-US" dirty="0">
              <a:solidFill>
                <a:srgbClr val="000000"/>
              </a:solidFill>
              <a:cs typeface="Arial" pitchFamily="34" charset="0"/>
            </a:endParaRPr>
          </a:p>
        </p:txBody>
      </p:sp>
      <p:sp>
        <p:nvSpPr>
          <p:cNvPr id="14339" name="Rectangle 2"/>
          <p:cNvSpPr>
            <a:spLocks noGrp="1" noRot="1" noChangeAspect="1" noChangeArrowheads="1" noTextEdit="1"/>
          </p:cNvSpPr>
          <p:nvPr>
            <p:ph type="sldImg"/>
          </p:nvPr>
        </p:nvSpPr>
        <p:spPr>
          <a:ln/>
        </p:spPr>
      </p:sp>
      <p:sp>
        <p:nvSpPr>
          <p:cNvPr id="143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32943" indent="-232943" eaLnBrk="1" hangingPunct="1">
              <a:lnSpc>
                <a:spcPct val="80000"/>
              </a:lnSpc>
            </a:pPr>
            <a:endParaRPr lang="en-US" altLang="en-US" sz="800" b="1" i="1" dirty="0">
              <a:latin typeface="Arial" pitchFamily="34" charset="0"/>
            </a:endParaRPr>
          </a:p>
        </p:txBody>
      </p:sp>
    </p:spTree>
    <p:extLst>
      <p:ext uri="{BB962C8B-B14F-4D97-AF65-F5344CB8AC3E}">
        <p14:creationId xmlns:p14="http://schemas.microsoft.com/office/powerpoint/2010/main" val="31629691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FDDC672B-C3EC-4734-AEA1-57CED218022F}" type="slidenum">
              <a:rPr lang="en-US"/>
              <a:pPr>
                <a:defRPr/>
              </a:pPr>
              <a:t>‹#›</a:t>
            </a:fld>
            <a:endParaRPr lang="en-US" dirty="0"/>
          </a:p>
        </p:txBody>
      </p:sp>
    </p:spTree>
    <p:extLst>
      <p:ext uri="{BB962C8B-B14F-4D97-AF65-F5344CB8AC3E}">
        <p14:creationId xmlns:p14="http://schemas.microsoft.com/office/powerpoint/2010/main" val="37377862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CF44BE1B-8B45-4717-92B7-0724481572E6}" type="slidenum">
              <a:rPr lang="en-US"/>
              <a:pPr>
                <a:defRPr/>
              </a:pPr>
              <a:t>‹#›</a:t>
            </a:fld>
            <a:endParaRPr lang="en-US" dirty="0"/>
          </a:p>
        </p:txBody>
      </p:sp>
    </p:spTree>
    <p:extLst>
      <p:ext uri="{BB962C8B-B14F-4D97-AF65-F5344CB8AC3E}">
        <p14:creationId xmlns:p14="http://schemas.microsoft.com/office/powerpoint/2010/main" val="41138709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8587EEFF-FFB3-47D7-B924-8276E0448CDF}" type="slidenum">
              <a:rPr lang="en-US"/>
              <a:pPr>
                <a:defRPr/>
              </a:pPr>
              <a:t>‹#›</a:t>
            </a:fld>
            <a:endParaRPr lang="en-US" dirty="0"/>
          </a:p>
        </p:txBody>
      </p:sp>
    </p:spTree>
    <p:extLst>
      <p:ext uri="{BB962C8B-B14F-4D97-AF65-F5344CB8AC3E}">
        <p14:creationId xmlns:p14="http://schemas.microsoft.com/office/powerpoint/2010/main" val="29013762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8229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7200" y="3938588"/>
            <a:ext cx="8229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FD9A4669-81EB-4DDA-A129-0E52B75C382F}" type="slidenum">
              <a:rPr lang="en-US"/>
              <a:pPr>
                <a:defRPr/>
              </a:pPr>
              <a:t>‹#›</a:t>
            </a:fld>
            <a:endParaRPr lang="en-US" dirty="0"/>
          </a:p>
        </p:txBody>
      </p:sp>
    </p:spTree>
    <p:extLst>
      <p:ext uri="{BB962C8B-B14F-4D97-AF65-F5344CB8AC3E}">
        <p14:creationId xmlns:p14="http://schemas.microsoft.com/office/powerpoint/2010/main" val="20040946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6EC0659C-2EA8-47A5-AA24-BDA7BD0C7C1C}" type="slidenum">
              <a:rPr lang="en-US"/>
              <a:pPr>
                <a:defRPr/>
              </a:pPr>
              <a:t>‹#›</a:t>
            </a:fld>
            <a:endParaRPr lang="en-US" dirty="0"/>
          </a:p>
        </p:txBody>
      </p:sp>
    </p:spTree>
    <p:extLst>
      <p:ext uri="{BB962C8B-B14F-4D97-AF65-F5344CB8AC3E}">
        <p14:creationId xmlns:p14="http://schemas.microsoft.com/office/powerpoint/2010/main" val="28809403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0DBB2286-D513-4890-BDBC-773219AF3D58}" type="slidenum">
              <a:rPr lang="en-US"/>
              <a:pPr>
                <a:defRPr/>
              </a:pPr>
              <a:t>‹#›</a:t>
            </a:fld>
            <a:endParaRPr lang="en-US" dirty="0"/>
          </a:p>
        </p:txBody>
      </p:sp>
    </p:spTree>
    <p:extLst>
      <p:ext uri="{BB962C8B-B14F-4D97-AF65-F5344CB8AC3E}">
        <p14:creationId xmlns:p14="http://schemas.microsoft.com/office/powerpoint/2010/main" val="39993493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2172042B-4B8B-44BE-A151-B720244551F2}" type="slidenum">
              <a:rPr lang="en-US"/>
              <a:pPr>
                <a:defRPr/>
              </a:pPr>
              <a:t>‹#›</a:t>
            </a:fld>
            <a:endParaRPr lang="en-US" dirty="0"/>
          </a:p>
        </p:txBody>
      </p:sp>
    </p:spTree>
    <p:extLst>
      <p:ext uri="{BB962C8B-B14F-4D97-AF65-F5344CB8AC3E}">
        <p14:creationId xmlns:p14="http://schemas.microsoft.com/office/powerpoint/2010/main" val="2935044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89B8FE9C-CF99-4058-A0B5-67337D48D430}" type="slidenum">
              <a:rPr lang="en-US"/>
              <a:pPr>
                <a:defRPr/>
              </a:pPr>
              <a:t>‹#›</a:t>
            </a:fld>
            <a:endParaRPr lang="en-US" dirty="0"/>
          </a:p>
        </p:txBody>
      </p:sp>
    </p:spTree>
    <p:extLst>
      <p:ext uri="{BB962C8B-B14F-4D97-AF65-F5344CB8AC3E}">
        <p14:creationId xmlns:p14="http://schemas.microsoft.com/office/powerpoint/2010/main" val="25280116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69AA62E5-78EC-4837-82E3-037F22D911A6}" type="slidenum">
              <a:rPr lang="en-US"/>
              <a:pPr>
                <a:defRPr/>
              </a:pPr>
              <a:t>‹#›</a:t>
            </a:fld>
            <a:endParaRPr lang="en-US" dirty="0"/>
          </a:p>
        </p:txBody>
      </p:sp>
    </p:spTree>
    <p:extLst>
      <p:ext uri="{BB962C8B-B14F-4D97-AF65-F5344CB8AC3E}">
        <p14:creationId xmlns:p14="http://schemas.microsoft.com/office/powerpoint/2010/main" val="29576915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D08F84AE-73BD-4767-A4A9-D488059BB833}" type="slidenum">
              <a:rPr lang="en-US"/>
              <a:pPr>
                <a:defRPr/>
              </a:pPr>
              <a:t>‹#›</a:t>
            </a:fld>
            <a:endParaRPr lang="en-US" dirty="0"/>
          </a:p>
        </p:txBody>
      </p:sp>
    </p:spTree>
    <p:extLst>
      <p:ext uri="{BB962C8B-B14F-4D97-AF65-F5344CB8AC3E}">
        <p14:creationId xmlns:p14="http://schemas.microsoft.com/office/powerpoint/2010/main" val="28437574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DC7F39AD-DBE1-4303-9B61-589B89BCB1A6}" type="slidenum">
              <a:rPr lang="en-US"/>
              <a:pPr>
                <a:defRPr/>
              </a:pPr>
              <a:t>‹#›</a:t>
            </a:fld>
            <a:endParaRPr lang="en-US" dirty="0"/>
          </a:p>
        </p:txBody>
      </p:sp>
    </p:spTree>
    <p:extLst>
      <p:ext uri="{BB962C8B-B14F-4D97-AF65-F5344CB8AC3E}">
        <p14:creationId xmlns:p14="http://schemas.microsoft.com/office/powerpoint/2010/main" val="11317002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E801BC75-5704-4C72-82E5-FC53F2C56336}" type="slidenum">
              <a:rPr lang="en-US"/>
              <a:pPr>
                <a:defRPr/>
              </a:pPr>
              <a:t>‹#›</a:t>
            </a:fld>
            <a:endParaRPr lang="en-US" dirty="0"/>
          </a:p>
        </p:txBody>
      </p:sp>
    </p:spTree>
    <p:extLst>
      <p:ext uri="{BB962C8B-B14F-4D97-AF65-F5344CB8AC3E}">
        <p14:creationId xmlns:p14="http://schemas.microsoft.com/office/powerpoint/2010/main" val="16146592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cs typeface="+mn-cs"/>
              </a:defRPr>
            </a:lvl1pPr>
          </a:lstStyle>
          <a:p>
            <a:pPr>
              <a:defRPr/>
            </a:pPr>
            <a:endParaRPr 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cs typeface="+mn-cs"/>
              </a:defRPr>
            </a:lvl1pPr>
          </a:lstStyle>
          <a:p>
            <a:pPr>
              <a:defRPr/>
            </a:pPr>
            <a:endParaRPr 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cs typeface="+mn-cs"/>
              </a:defRPr>
            </a:lvl1pPr>
          </a:lstStyle>
          <a:p>
            <a:pPr>
              <a:defRPr/>
            </a:pPr>
            <a:fld id="{DBBFE48A-A78C-4C8E-888C-F9B33DDE16AF}"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rcRect l="37067" t="34584" r="36896" b="33640"/>
          <a:stretch>
            <a:fillRect/>
          </a:stretch>
        </p:blipFill>
        <p:spPr bwMode="auto">
          <a:xfrm>
            <a:off x="2397125" y="1270000"/>
            <a:ext cx="4349750" cy="431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12"/>
          <p:cNvSpPr>
            <a:spLocks noChangeArrowheads="1"/>
          </p:cNvSpPr>
          <p:nvPr/>
        </p:nvSpPr>
        <p:spPr bwMode="auto">
          <a:xfrm>
            <a:off x="228600" y="228600"/>
            <a:ext cx="8686800" cy="64008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dirty="0">
              <a:solidFill>
                <a:srgbClr val="000000"/>
              </a:solidFill>
            </a:endParaRPr>
          </a:p>
        </p:txBody>
      </p:sp>
      <p:sp>
        <p:nvSpPr>
          <p:cNvPr id="2" name="Content Placeholder 1"/>
          <p:cNvSpPr>
            <a:spLocks noGrp="1"/>
          </p:cNvSpPr>
          <p:nvPr>
            <p:ph idx="1"/>
          </p:nvPr>
        </p:nvSpPr>
        <p:spPr>
          <a:xfrm>
            <a:off x="424006" y="762000"/>
            <a:ext cx="8372187" cy="5427820"/>
          </a:xfrm>
        </p:spPr>
        <p:txBody>
          <a:bodyPr/>
          <a:lstStyle/>
          <a:p>
            <a:pPr marL="0" lvl="0" indent="0">
              <a:buNone/>
            </a:pPr>
            <a:r>
              <a:rPr lang="en-US" sz="1400" b="1" dirty="0">
                <a:latin typeface="Bookman Old Style" panose="02050604050505020204" pitchFamily="18" charset="0"/>
              </a:rPr>
              <a:t>Planning Commission recommends approval subject to the conditions recommended </a:t>
            </a:r>
            <a:r>
              <a:rPr lang="en-US" sz="1400" b="1">
                <a:latin typeface="Bookman Old Style" panose="02050604050505020204" pitchFamily="18" charset="0"/>
              </a:rPr>
              <a:t>by staff.</a:t>
            </a:r>
            <a:br>
              <a:rPr lang="en-US" sz="1400" b="1" dirty="0">
                <a:latin typeface="Bookman Old Style" panose="02050604050505020204" pitchFamily="18" charset="0"/>
              </a:rPr>
            </a:br>
            <a:endParaRPr lang="en-US" sz="1400" b="1" dirty="0">
              <a:latin typeface="Bookman Old Style" panose="02050604050505020204" pitchFamily="18" charset="0"/>
            </a:endParaRPr>
          </a:p>
        </p:txBody>
      </p:sp>
      <p:sp>
        <p:nvSpPr>
          <p:cNvPr id="7" name="Text Box 10"/>
          <p:cNvSpPr txBox="1">
            <a:spLocks noChangeArrowheads="1"/>
          </p:cNvSpPr>
          <p:nvPr/>
        </p:nvSpPr>
        <p:spPr bwMode="auto">
          <a:xfrm>
            <a:off x="304800" y="300335"/>
            <a:ext cx="8610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lvl="0" eaLnBrk="1" hangingPunct="1">
              <a:spcBef>
                <a:spcPct val="0"/>
              </a:spcBef>
              <a:buNone/>
            </a:pPr>
            <a:r>
              <a:rPr lang="en-US" altLang="en-US" sz="2400" b="1" i="1" dirty="0">
                <a:solidFill>
                  <a:srgbClr val="0000FF"/>
                </a:solidFill>
                <a:latin typeface="Bookman Old Style" panose="02050604050505020204" pitchFamily="18" charset="0"/>
              </a:rPr>
              <a:t>Planning Commission Recommendation</a:t>
            </a:r>
            <a:r>
              <a:rPr lang="en-US" altLang="en-US" sz="2000" b="1" i="1" dirty="0">
                <a:solidFill>
                  <a:srgbClr val="0000FF"/>
                </a:solidFill>
                <a:latin typeface="Bookman Old Style" panose="02050604050505020204" pitchFamily="18" charset="0"/>
              </a:rPr>
              <a:t>	</a:t>
            </a:r>
            <a:endParaRPr lang="en-US" altLang="en-US" sz="2000" b="1" dirty="0">
              <a:latin typeface="Calibri" pitchFamily="34" charset="0"/>
            </a:endParaRPr>
          </a:p>
        </p:txBody>
      </p:sp>
      <p:cxnSp>
        <p:nvCxnSpPr>
          <p:cNvPr id="8" name="Straight Connector 7"/>
          <p:cNvCxnSpPr/>
          <p:nvPr/>
        </p:nvCxnSpPr>
        <p:spPr bwMode="auto">
          <a:xfrm>
            <a:off x="424006" y="762000"/>
            <a:ext cx="801572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288746"/>
      </p:ext>
    </p:extLst>
  </p:cSld>
  <p:clrMapOvr>
    <a:masterClrMapping/>
  </p:clrMapOvr>
  <p:transition spd="slow">
    <p:split orient="vert" dir="in"/>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Grp="1" noChangeArrowheads="1"/>
          </p:cNvSpPr>
          <p:nvPr>
            <p:ph type="title"/>
          </p:nvPr>
        </p:nvSpPr>
        <p:spPr>
          <a:xfrm>
            <a:off x="152400" y="6172200"/>
            <a:ext cx="8077200" cy="609600"/>
          </a:xfrm>
        </p:spPr>
        <p:txBody>
          <a:bodyPr/>
          <a:lstStyle/>
          <a:p>
            <a:pPr algn="l" eaLnBrk="1" hangingPunct="1"/>
            <a:r>
              <a:rPr lang="en-US" altLang="en-US" sz="2400" dirty="0">
                <a:latin typeface="Bookman Old Style" panose="02050604050505020204" pitchFamily="18" charset="0"/>
              </a:rPr>
              <a:t>Site Location </a:t>
            </a:r>
          </a:p>
        </p:txBody>
      </p:sp>
      <p:pic>
        <p:nvPicPr>
          <p:cNvPr id="2" name="Picture 1">
            <a:extLst>
              <a:ext uri="{FF2B5EF4-FFF2-40B4-BE49-F238E27FC236}">
                <a16:creationId xmlns:a16="http://schemas.microsoft.com/office/drawing/2014/main" id="{BBB4E636-4F36-C7AF-1D1C-CC82CA12D774}"/>
              </a:ext>
            </a:extLst>
          </p:cNvPr>
          <p:cNvPicPr>
            <a:picLocks noChangeAspect="1"/>
          </p:cNvPicPr>
          <p:nvPr/>
        </p:nvPicPr>
        <p:blipFill>
          <a:blip r:embed="rId2"/>
          <a:srcRect/>
          <a:stretch/>
        </p:blipFill>
        <p:spPr>
          <a:xfrm>
            <a:off x="1" y="255494"/>
            <a:ext cx="9143996" cy="5916703"/>
          </a:xfrm>
          <a:prstGeom prst="rect">
            <a:avLst/>
          </a:prstGeom>
        </p:spPr>
      </p:pic>
    </p:spTree>
    <p:extLst>
      <p:ext uri="{BB962C8B-B14F-4D97-AF65-F5344CB8AC3E}">
        <p14:creationId xmlns:p14="http://schemas.microsoft.com/office/powerpoint/2010/main" val="38156312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Grp="1" noChangeArrowheads="1"/>
          </p:cNvSpPr>
          <p:nvPr>
            <p:ph type="title"/>
          </p:nvPr>
        </p:nvSpPr>
        <p:spPr>
          <a:xfrm>
            <a:off x="304800" y="6248400"/>
            <a:ext cx="7778262" cy="609600"/>
          </a:xfrm>
        </p:spPr>
        <p:txBody>
          <a:bodyPr/>
          <a:lstStyle/>
          <a:p>
            <a:pPr algn="l" eaLnBrk="1" hangingPunct="1"/>
            <a:r>
              <a:rPr lang="en-US" altLang="en-US" sz="2400" dirty="0">
                <a:latin typeface="Bookman Old Style" panose="02050604050505020204" pitchFamily="18" charset="0"/>
              </a:rPr>
              <a:t>Aerial Imagery</a:t>
            </a:r>
          </a:p>
        </p:txBody>
      </p:sp>
      <p:pic>
        <p:nvPicPr>
          <p:cNvPr id="3" name="Picture 2">
            <a:extLst>
              <a:ext uri="{FF2B5EF4-FFF2-40B4-BE49-F238E27FC236}">
                <a16:creationId xmlns:a16="http://schemas.microsoft.com/office/drawing/2014/main" id="{473B00D9-F1D5-4CDF-87EB-BE76FC4E7727}"/>
              </a:ext>
            </a:extLst>
          </p:cNvPr>
          <p:cNvPicPr>
            <a:picLocks noChangeAspect="1"/>
          </p:cNvPicPr>
          <p:nvPr/>
        </p:nvPicPr>
        <p:blipFill>
          <a:blip r:embed="rId2"/>
          <a:srcRect/>
          <a:stretch/>
        </p:blipFill>
        <p:spPr>
          <a:xfrm>
            <a:off x="479614" y="0"/>
            <a:ext cx="8184764" cy="6324590"/>
          </a:xfrm>
          <a:prstGeom prst="rect">
            <a:avLst/>
          </a:prstGeom>
        </p:spPr>
      </p:pic>
    </p:spTree>
    <p:extLst>
      <p:ext uri="{BB962C8B-B14F-4D97-AF65-F5344CB8AC3E}">
        <p14:creationId xmlns:p14="http://schemas.microsoft.com/office/powerpoint/2010/main" val="14819857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5"/>
          <p:cNvSpPr>
            <a:spLocks noGrp="1" noChangeArrowheads="1"/>
          </p:cNvSpPr>
          <p:nvPr>
            <p:ph type="title"/>
          </p:nvPr>
        </p:nvSpPr>
        <p:spPr>
          <a:xfrm>
            <a:off x="266700" y="6248400"/>
            <a:ext cx="8077200" cy="685800"/>
          </a:xfrm>
        </p:spPr>
        <p:txBody>
          <a:bodyPr/>
          <a:lstStyle/>
          <a:p>
            <a:pPr algn="l" eaLnBrk="1" hangingPunct="1"/>
            <a:r>
              <a:rPr lang="en-US" altLang="en-US" sz="2400" dirty="0">
                <a:latin typeface="Bookman Old Style" panose="02050604050505020204" pitchFamily="18" charset="0"/>
              </a:rPr>
              <a:t>Zoning</a:t>
            </a:r>
          </a:p>
        </p:txBody>
      </p:sp>
      <p:sp>
        <p:nvSpPr>
          <p:cNvPr id="2" name="TextBox 1"/>
          <p:cNvSpPr txBox="1"/>
          <p:nvPr/>
        </p:nvSpPr>
        <p:spPr>
          <a:xfrm>
            <a:off x="3124200" y="3810000"/>
            <a:ext cx="518091" cy="369332"/>
          </a:xfrm>
          <a:prstGeom prst="rect">
            <a:avLst/>
          </a:prstGeom>
          <a:noFill/>
        </p:spPr>
        <p:txBody>
          <a:bodyPr wrap="none" rtlCol="0">
            <a:spAutoFit/>
          </a:bodyPr>
          <a:lstStyle/>
          <a:p>
            <a:r>
              <a:rPr lang="en-US" dirty="0">
                <a:solidFill>
                  <a:schemeClr val="accent3"/>
                </a:solidFill>
              </a:rPr>
              <a:t>AG</a:t>
            </a:r>
          </a:p>
        </p:txBody>
      </p:sp>
      <p:pic>
        <p:nvPicPr>
          <p:cNvPr id="5" name="Picture 4">
            <a:extLst>
              <a:ext uri="{FF2B5EF4-FFF2-40B4-BE49-F238E27FC236}">
                <a16:creationId xmlns:a16="http://schemas.microsoft.com/office/drawing/2014/main" id="{8C303ED0-4C02-413B-95AD-24D2B9D478A3}"/>
              </a:ext>
            </a:extLst>
          </p:cNvPr>
          <p:cNvPicPr>
            <a:picLocks noChangeAspect="1"/>
          </p:cNvPicPr>
          <p:nvPr/>
        </p:nvPicPr>
        <p:blipFill>
          <a:blip r:embed="rId3"/>
          <a:srcRect/>
          <a:stretch/>
        </p:blipFill>
        <p:spPr>
          <a:xfrm>
            <a:off x="213949" y="26377"/>
            <a:ext cx="8663341" cy="6403339"/>
          </a:xfrm>
          <a:prstGeom prst="rect">
            <a:avLst/>
          </a:prstGeom>
        </p:spPr>
      </p:pic>
    </p:spTree>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5"/>
          <p:cNvSpPr>
            <a:spLocks noGrp="1" noChangeArrowheads="1"/>
          </p:cNvSpPr>
          <p:nvPr>
            <p:ph type="title"/>
          </p:nvPr>
        </p:nvSpPr>
        <p:spPr>
          <a:xfrm>
            <a:off x="228600" y="6082553"/>
            <a:ext cx="8077200" cy="685800"/>
          </a:xfrm>
        </p:spPr>
        <p:txBody>
          <a:bodyPr/>
          <a:lstStyle/>
          <a:p>
            <a:pPr algn="l" eaLnBrk="1" hangingPunct="1"/>
            <a:r>
              <a:rPr lang="en-US" altLang="en-US" sz="2400" dirty="0">
                <a:latin typeface="Bookman Old Style" panose="02050604050505020204" pitchFamily="18" charset="0"/>
              </a:rPr>
              <a:t>Future Development </a:t>
            </a:r>
          </a:p>
        </p:txBody>
      </p:sp>
      <p:pic>
        <p:nvPicPr>
          <p:cNvPr id="3" name="Picture 2">
            <a:extLst>
              <a:ext uri="{FF2B5EF4-FFF2-40B4-BE49-F238E27FC236}">
                <a16:creationId xmlns:a16="http://schemas.microsoft.com/office/drawing/2014/main" id="{5E802C33-7E91-44DA-90DF-86A1E5EE40A9}"/>
              </a:ext>
            </a:extLst>
          </p:cNvPr>
          <p:cNvPicPr>
            <a:picLocks noChangeAspect="1"/>
          </p:cNvPicPr>
          <p:nvPr/>
        </p:nvPicPr>
        <p:blipFill>
          <a:blip r:embed="rId2"/>
          <a:srcRect/>
          <a:stretch/>
        </p:blipFill>
        <p:spPr>
          <a:xfrm>
            <a:off x="7" y="304800"/>
            <a:ext cx="9143982" cy="5916695"/>
          </a:xfrm>
          <a:prstGeom prst="rect">
            <a:avLst/>
          </a:prstGeom>
        </p:spPr>
      </p:pic>
    </p:spTree>
    <p:extLst>
      <p:ext uri="{BB962C8B-B14F-4D97-AF65-F5344CB8AC3E}">
        <p14:creationId xmlns:p14="http://schemas.microsoft.com/office/powerpoint/2010/main" val="689283258"/>
      </p:ext>
    </p:extLst>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0101B-5A5B-4A3B-9D69-96112C10BDCD}"/>
              </a:ext>
            </a:extLst>
          </p:cNvPr>
          <p:cNvSpPr>
            <a:spLocks noGrp="1"/>
          </p:cNvSpPr>
          <p:nvPr>
            <p:ph type="title"/>
          </p:nvPr>
        </p:nvSpPr>
        <p:spPr/>
        <p:txBody>
          <a:bodyPr/>
          <a:lstStyle/>
          <a:p>
            <a:pPr algn="l"/>
            <a:r>
              <a:rPr lang="en-US" sz="2400" b="1" i="1" dirty="0">
                <a:solidFill>
                  <a:srgbClr val="3333FF"/>
                </a:solidFill>
                <a:latin typeface="Bookman Old Style" panose="02050604050505020204" pitchFamily="18" charset="0"/>
              </a:rPr>
              <a:t>Summary of Request</a:t>
            </a:r>
            <a:br>
              <a:rPr lang="en-US" sz="2400" b="1" i="1" dirty="0">
                <a:solidFill>
                  <a:srgbClr val="3333FF"/>
                </a:solidFill>
                <a:latin typeface="Bookman Old Style" panose="02050604050505020204" pitchFamily="18" charset="0"/>
              </a:rPr>
            </a:br>
            <a:endParaRPr lang="en-US" sz="2400" dirty="0">
              <a:solidFill>
                <a:schemeClr val="tx1"/>
              </a:solidFill>
              <a:latin typeface="Bookman Old Style" panose="02050604050505020204" pitchFamily="18" charset="0"/>
            </a:endParaRPr>
          </a:p>
        </p:txBody>
      </p:sp>
      <p:sp>
        <p:nvSpPr>
          <p:cNvPr id="3" name="Content Placeholder 2">
            <a:extLst>
              <a:ext uri="{FF2B5EF4-FFF2-40B4-BE49-F238E27FC236}">
                <a16:creationId xmlns:a16="http://schemas.microsoft.com/office/drawing/2014/main" id="{0F566476-D456-42E5-85D2-6FC908F2BDEA}"/>
              </a:ext>
            </a:extLst>
          </p:cNvPr>
          <p:cNvSpPr>
            <a:spLocks noGrp="1"/>
          </p:cNvSpPr>
          <p:nvPr>
            <p:ph idx="1"/>
          </p:nvPr>
        </p:nvSpPr>
        <p:spPr>
          <a:xfrm>
            <a:off x="321212" y="1265238"/>
            <a:ext cx="8610600" cy="5410200"/>
          </a:xfrm>
        </p:spPr>
        <p:txBody>
          <a:bodyPr/>
          <a:lstStyle/>
          <a:p>
            <a:pPr marL="0" indent="0">
              <a:buNone/>
            </a:pPr>
            <a:r>
              <a:rPr lang="en-US" sz="2000" dirty="0">
                <a:latin typeface="Bookman Old Style" panose="02050604050505020204" pitchFamily="18" charset="0"/>
              </a:rPr>
              <a:t>Rezone ±6.221 acres from AR (Agricultural Residential District) to AG (Agricultural District) with ±2.0 acres to remain AR.</a:t>
            </a:r>
          </a:p>
        </p:txBody>
      </p:sp>
      <p:cxnSp>
        <p:nvCxnSpPr>
          <p:cNvPr id="4" name="Straight Connector 3">
            <a:extLst>
              <a:ext uri="{FF2B5EF4-FFF2-40B4-BE49-F238E27FC236}">
                <a16:creationId xmlns:a16="http://schemas.microsoft.com/office/drawing/2014/main" id="{4CD2AC42-061E-483E-9ACD-6102C55EF29C}"/>
              </a:ext>
            </a:extLst>
          </p:cNvPr>
          <p:cNvCxnSpPr/>
          <p:nvPr/>
        </p:nvCxnSpPr>
        <p:spPr bwMode="auto">
          <a:xfrm>
            <a:off x="457200" y="914400"/>
            <a:ext cx="801572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ectangle 12"/>
          <p:cNvSpPr>
            <a:spLocks noChangeArrowheads="1"/>
          </p:cNvSpPr>
          <p:nvPr/>
        </p:nvSpPr>
        <p:spPr bwMode="auto">
          <a:xfrm>
            <a:off x="228600" y="228600"/>
            <a:ext cx="8686800" cy="64008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dirty="0">
              <a:solidFill>
                <a:srgbClr val="000000"/>
              </a:solidFill>
            </a:endParaRPr>
          </a:p>
        </p:txBody>
      </p:sp>
    </p:spTree>
    <p:extLst>
      <p:ext uri="{BB962C8B-B14F-4D97-AF65-F5344CB8AC3E}">
        <p14:creationId xmlns:p14="http://schemas.microsoft.com/office/powerpoint/2010/main" val="34169037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Grp="1" noChangeArrowheads="1"/>
          </p:cNvSpPr>
          <p:nvPr>
            <p:ph type="title"/>
          </p:nvPr>
        </p:nvSpPr>
        <p:spPr>
          <a:xfrm>
            <a:off x="152400" y="6477000"/>
            <a:ext cx="8077200" cy="457200"/>
          </a:xfrm>
        </p:spPr>
        <p:txBody>
          <a:bodyPr/>
          <a:lstStyle/>
          <a:p>
            <a:pPr algn="l" eaLnBrk="1" hangingPunct="1"/>
            <a:r>
              <a:rPr lang="en-US" altLang="en-US" sz="2000" dirty="0">
                <a:latin typeface="Bookman Old Style" panose="02050604050505020204" pitchFamily="18" charset="0"/>
              </a:rPr>
              <a:t>Recorded Plat</a:t>
            </a:r>
          </a:p>
        </p:txBody>
      </p:sp>
      <p:pic>
        <p:nvPicPr>
          <p:cNvPr id="4" name="Picture 3">
            <a:extLst>
              <a:ext uri="{FF2B5EF4-FFF2-40B4-BE49-F238E27FC236}">
                <a16:creationId xmlns:a16="http://schemas.microsoft.com/office/drawing/2014/main" id="{756807D5-BE94-3B62-396C-D22E59551391}"/>
              </a:ext>
            </a:extLst>
          </p:cNvPr>
          <p:cNvPicPr>
            <a:picLocks noChangeAspect="1"/>
          </p:cNvPicPr>
          <p:nvPr/>
        </p:nvPicPr>
        <p:blipFill>
          <a:blip r:embed="rId3"/>
          <a:srcRect/>
          <a:stretch/>
        </p:blipFill>
        <p:spPr>
          <a:xfrm rot="16200000">
            <a:off x="1535120" y="-740801"/>
            <a:ext cx="6073760" cy="7860162"/>
          </a:xfrm>
          <a:prstGeom prst="rect">
            <a:avLst/>
          </a:prstGeom>
        </p:spPr>
      </p:pic>
    </p:spTree>
    <p:extLst>
      <p:ext uri="{BB962C8B-B14F-4D97-AF65-F5344CB8AC3E}">
        <p14:creationId xmlns:p14="http://schemas.microsoft.com/office/powerpoint/2010/main" val="6874475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Grp="1" noChangeArrowheads="1"/>
          </p:cNvSpPr>
          <p:nvPr>
            <p:ph type="title"/>
          </p:nvPr>
        </p:nvSpPr>
        <p:spPr>
          <a:xfrm>
            <a:off x="152400" y="6477000"/>
            <a:ext cx="8077200" cy="457200"/>
          </a:xfrm>
        </p:spPr>
        <p:txBody>
          <a:bodyPr/>
          <a:lstStyle/>
          <a:p>
            <a:pPr algn="l" eaLnBrk="1" hangingPunct="1"/>
            <a:r>
              <a:rPr lang="en-US" altLang="en-US" sz="2000" dirty="0">
                <a:latin typeface="Bookman Old Style" panose="02050604050505020204" pitchFamily="18" charset="0"/>
              </a:rPr>
              <a:t>Concept Plan</a:t>
            </a:r>
            <a:br>
              <a:rPr lang="en-US" altLang="en-US" sz="2000" dirty="0">
                <a:latin typeface="Bookman Old Style" panose="02050604050505020204" pitchFamily="18" charset="0"/>
              </a:rPr>
            </a:br>
            <a:endParaRPr lang="en-US" altLang="en-US" sz="2000" dirty="0">
              <a:latin typeface="Bookman Old Style" panose="02050604050505020204" pitchFamily="18" charset="0"/>
            </a:endParaRPr>
          </a:p>
        </p:txBody>
      </p:sp>
      <p:pic>
        <p:nvPicPr>
          <p:cNvPr id="3" name="Picture 2"/>
          <p:cNvPicPr>
            <a:picLocks noChangeAspect="1"/>
          </p:cNvPicPr>
          <p:nvPr/>
        </p:nvPicPr>
        <p:blipFill>
          <a:blip r:embed="rId3"/>
          <a:srcRect/>
          <a:stretch/>
        </p:blipFill>
        <p:spPr>
          <a:xfrm>
            <a:off x="639685" y="172394"/>
            <a:ext cx="7796541" cy="5847406"/>
          </a:xfrm>
          <a:prstGeom prst="rect">
            <a:avLst/>
          </a:prstGeom>
        </p:spPr>
      </p:pic>
    </p:spTree>
    <p:extLst>
      <p:ext uri="{BB962C8B-B14F-4D97-AF65-F5344CB8AC3E}">
        <p14:creationId xmlns:p14="http://schemas.microsoft.com/office/powerpoint/2010/main" val="26893223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12"/>
          <p:cNvSpPr>
            <a:spLocks noChangeArrowheads="1"/>
          </p:cNvSpPr>
          <p:nvPr/>
        </p:nvSpPr>
        <p:spPr bwMode="auto">
          <a:xfrm>
            <a:off x="228600" y="228600"/>
            <a:ext cx="8686800" cy="64008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dirty="0">
              <a:solidFill>
                <a:srgbClr val="000000"/>
              </a:solidFill>
            </a:endParaRPr>
          </a:p>
        </p:txBody>
      </p:sp>
      <p:sp>
        <p:nvSpPr>
          <p:cNvPr id="2" name="Content Placeholder 1"/>
          <p:cNvSpPr>
            <a:spLocks noGrp="1"/>
          </p:cNvSpPr>
          <p:nvPr>
            <p:ph idx="1"/>
          </p:nvPr>
        </p:nvSpPr>
        <p:spPr>
          <a:xfrm>
            <a:off x="424006" y="762000"/>
            <a:ext cx="8372187" cy="5427820"/>
          </a:xfrm>
        </p:spPr>
        <p:txBody>
          <a:bodyPr/>
          <a:lstStyle/>
          <a:p>
            <a:pPr marL="0" lvl="0" indent="0">
              <a:buNone/>
            </a:pPr>
            <a:r>
              <a:rPr lang="en-US" sz="1600" b="1" dirty="0">
                <a:latin typeface="Bookman Old Style" panose="02050604050505020204" pitchFamily="18" charset="0"/>
              </a:rPr>
              <a:t>Based on Board of Commissioners policies, decision-making criteria, and standards outlined in the development codes of Oconee County, staff recommends conditional approval of this request to rezone to AG subject to the following conditions to be fulfilled at the expense of the owner/developer: </a:t>
            </a:r>
            <a:endParaRPr lang="en-US" sz="1600" dirty="0">
              <a:latin typeface="Bookman Old Style" panose="02050604050505020204" pitchFamily="18" charset="0"/>
            </a:endParaRPr>
          </a:p>
          <a:p>
            <a:pPr marL="0" indent="0">
              <a:buNone/>
            </a:pPr>
            <a:r>
              <a:rPr lang="en-US" sz="1400" dirty="0">
                <a:latin typeface="Bookman Old Style" panose="02050604050505020204" pitchFamily="18" charset="0"/>
              </a:rPr>
              <a:t>1. Development design and structures shall meet or exceed the standards indicated on the concept plan, narrative, representative architectural sketches, and other documents submitted with the zoning application and attached hereto. This condition shall not construe approval of any standard that is not in conformity with the Unified Development Code. </a:t>
            </a:r>
          </a:p>
          <a:p>
            <a:pPr marL="0" indent="0">
              <a:buNone/>
            </a:pPr>
            <a:r>
              <a:rPr lang="en-US" sz="1400" dirty="0">
                <a:latin typeface="Bookman Old Style" panose="02050604050505020204" pitchFamily="18" charset="0"/>
              </a:rPr>
              <a:t>2. Any new driveway location shall be subject to approval by the Public Works Director.</a:t>
            </a:r>
          </a:p>
        </p:txBody>
      </p:sp>
      <p:sp>
        <p:nvSpPr>
          <p:cNvPr id="7" name="Text Box 10"/>
          <p:cNvSpPr txBox="1">
            <a:spLocks noChangeArrowheads="1"/>
          </p:cNvSpPr>
          <p:nvPr/>
        </p:nvSpPr>
        <p:spPr bwMode="auto">
          <a:xfrm>
            <a:off x="304800" y="300335"/>
            <a:ext cx="8610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lvl="0" eaLnBrk="1" hangingPunct="1">
              <a:spcBef>
                <a:spcPct val="0"/>
              </a:spcBef>
              <a:buNone/>
            </a:pPr>
            <a:r>
              <a:rPr lang="en-US" altLang="en-US" sz="2400" b="1" i="1" dirty="0">
                <a:solidFill>
                  <a:srgbClr val="0000FF"/>
                </a:solidFill>
                <a:latin typeface="Bookman Old Style" panose="02050604050505020204" pitchFamily="18" charset="0"/>
              </a:rPr>
              <a:t>Staff Recommendation </a:t>
            </a:r>
            <a:r>
              <a:rPr lang="en-US" altLang="en-US" sz="2000" b="1" i="1" dirty="0">
                <a:solidFill>
                  <a:srgbClr val="0000FF"/>
                </a:solidFill>
                <a:latin typeface="Bookman Old Style" panose="02050604050505020204" pitchFamily="18" charset="0"/>
              </a:rPr>
              <a:t>	</a:t>
            </a:r>
            <a:endParaRPr lang="en-US" altLang="en-US" sz="2000" b="1" dirty="0">
              <a:latin typeface="Calibri" pitchFamily="34" charset="0"/>
            </a:endParaRPr>
          </a:p>
        </p:txBody>
      </p:sp>
      <p:cxnSp>
        <p:nvCxnSpPr>
          <p:cNvPr id="8" name="Straight Connector 7"/>
          <p:cNvCxnSpPr/>
          <p:nvPr/>
        </p:nvCxnSpPr>
        <p:spPr bwMode="auto">
          <a:xfrm>
            <a:off x="424006" y="762000"/>
            <a:ext cx="801572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split orient="vert" dir="in"/>
  </p:transition>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58446</TotalTime>
  <Words>189</Words>
  <Application>Microsoft Office PowerPoint</Application>
  <PresentationFormat>On-screen Show (4:3)</PresentationFormat>
  <Paragraphs>20</Paragraphs>
  <Slides>10</Slides>
  <Notes>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Arial</vt:lpstr>
      <vt:lpstr>Bookman Old Style</vt:lpstr>
      <vt:lpstr>Calibri</vt:lpstr>
      <vt:lpstr>Default Design</vt:lpstr>
      <vt:lpstr>PowerPoint Presentation</vt:lpstr>
      <vt:lpstr>Site Location </vt:lpstr>
      <vt:lpstr>Aerial Imagery</vt:lpstr>
      <vt:lpstr>Zoning</vt:lpstr>
      <vt:lpstr>Future Development </vt:lpstr>
      <vt:lpstr>Summary of Request </vt:lpstr>
      <vt:lpstr>Recorded Plat</vt:lpstr>
      <vt:lpstr>Concept Plan </vt:lpstr>
      <vt:lpstr>PowerPoint Presentation</vt:lpstr>
      <vt:lpstr>PowerPoint Presentation</vt:lpstr>
    </vt:vector>
  </TitlesOfParts>
  <Company>Oconee County BOC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Kyle Stephens</dc:creator>
  <cp:lastModifiedBy>Ethan Perry</cp:lastModifiedBy>
  <cp:revision>810</cp:revision>
  <cp:lastPrinted>2020-02-17T21:02:52Z</cp:lastPrinted>
  <dcterms:created xsi:type="dcterms:W3CDTF">2006-05-26T15:38:14Z</dcterms:created>
  <dcterms:modified xsi:type="dcterms:W3CDTF">2025-08-05T17:12:14Z</dcterms:modified>
</cp:coreProperties>
</file>