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3" r:id="rId2"/>
    <p:sldId id="321" r:id="rId3"/>
    <p:sldId id="278" r:id="rId4"/>
    <p:sldId id="301" r:id="rId5"/>
    <p:sldId id="318" r:id="rId6"/>
    <p:sldId id="346" r:id="rId7"/>
    <p:sldId id="356" r:id="rId8"/>
    <p:sldId id="288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843" autoAdjust="0"/>
  </p:normalViewPr>
  <p:slideViewPr>
    <p:cSldViewPr showGuides="1">
      <p:cViewPr varScale="1">
        <p:scale>
          <a:sx n="105" d="100"/>
          <a:sy n="105" d="100"/>
        </p:scale>
        <p:origin x="17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6FEA435-0698-47DF-ABED-5ACA0055F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FEA435-0698-47DF-ABED-5ACA0055F4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2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EA435-0698-47DF-ABED-5ACA0055F4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3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CF456-0C9A-731A-05F9-1B7C742F2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6E136-7658-FD0E-2177-A4D0084C4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3EF43-7DBD-F099-4A77-0D32AFD75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B4F62-0D18-3C35-1353-897F851C6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EA435-0698-47DF-ABED-5ACA0055F4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3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3ABB54-B715-4773-91FA-B7CF783992D2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2943" indent="-232943" eaLnBrk="1" hangingPunct="1">
              <a:lnSpc>
                <a:spcPct val="80000"/>
              </a:lnSpc>
            </a:pPr>
            <a:endParaRPr lang="en-US" altLang="en-US" sz="800" b="1" i="1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C672B-C3EC-4734-AEA1-57CED2180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8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BE1B-8B45-4717-92B7-072448157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7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EEFF-FFB3-47D7-B924-8276E0448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7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4669-81EB-4DDA-A129-0E52B75C3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9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659C-2EA8-47A5-AA24-BDA7BD0C7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4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2286-D513-4890-BDBC-773219AF3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4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042B-4B8B-44BE-A151-B72024455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FE9C-CF99-4058-A0B5-67337D48D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62E5-78EC-4837-82E3-037F22D91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9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84AE-73BD-4767-A4A9-D488059BB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5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F39AD-DBE1-4303-9B61-589B89BCB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0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BC75-5704-4C72-82E5-FC53F2C56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5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FE48A-A78C-4C8E-888C-F9B33DDE1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077200" cy="6096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latin typeface="Bookman Old Style" panose="02050604050505020204" pitchFamily="18" charset="0"/>
              </a:rPr>
              <a:t>Site Location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6727D-44CF-4008-93FF-10C6C9BA00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702" y="533400"/>
            <a:ext cx="8929248" cy="57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6248400"/>
            <a:ext cx="7778262" cy="6096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latin typeface="Bookman Old Style" panose="02050604050505020204" pitchFamily="18" charset="0"/>
              </a:rPr>
              <a:t>Aerial Imagery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B00D9-F1D5-4CDF-87EB-BE76FC4E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9613" y="1"/>
            <a:ext cx="8184772" cy="632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8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266700" y="6248400"/>
            <a:ext cx="8077200" cy="6858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latin typeface="Bookman Old Style" panose="02050604050505020204" pitchFamily="18" charset="0"/>
              </a:rPr>
              <a:t>Zoning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3810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AG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03ED0-4C02-413B-95AD-24D2B9D47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3946" y="26377"/>
            <a:ext cx="8663351" cy="64033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6082553"/>
            <a:ext cx="8077200" cy="6858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latin typeface="Bookman Old Style" panose="02050604050505020204" pitchFamily="18" charset="0"/>
              </a:rPr>
              <a:t>Future Development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02C33-7E91-44DA-90DF-86A1E5EE40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304800"/>
            <a:ext cx="9143993" cy="591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832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101B-5A5B-4A3B-9D69-96112C10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i="1" dirty="0">
                <a:solidFill>
                  <a:srgbClr val="3333FF"/>
                </a:solidFill>
                <a:latin typeface="Bookman Old Style" panose="02050604050505020204" pitchFamily="18" charset="0"/>
              </a:rPr>
              <a:t>Summary of Request</a:t>
            </a:r>
            <a:br>
              <a:rPr lang="en-US" sz="2400" b="1" i="1" dirty="0">
                <a:solidFill>
                  <a:srgbClr val="3333FF"/>
                </a:solidFill>
                <a:latin typeface="Bookman Old Style" panose="02050604050505020204" pitchFamily="18" charset="0"/>
              </a:rPr>
            </a:b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412327-687C-5331-221D-66308E23F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7865" y="1417638"/>
            <a:ext cx="7194126" cy="475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D2AC42-061E-483E-9ACD-6102C55EF29C}"/>
              </a:ext>
            </a:extLst>
          </p:cNvPr>
          <p:cNvCxnSpPr/>
          <p:nvPr/>
        </p:nvCxnSpPr>
        <p:spPr bwMode="auto">
          <a:xfrm>
            <a:off x="457200" y="914400"/>
            <a:ext cx="8015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0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6477000"/>
            <a:ext cx="8077200" cy="457200"/>
          </a:xfrm>
        </p:spPr>
        <p:txBody>
          <a:bodyPr/>
          <a:lstStyle/>
          <a:p>
            <a:pPr algn="l" eaLnBrk="1" hangingPunct="1"/>
            <a:r>
              <a:rPr lang="en-US" altLang="en-US" sz="2000" dirty="0">
                <a:latin typeface="Bookman Old Style" panose="02050604050505020204" pitchFamily="18" charset="0"/>
              </a:rPr>
              <a:t>Recorded Plat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8225" y="137330"/>
            <a:ext cx="7987551" cy="59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4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3F8A3-B005-119C-003A-6B6C7F193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C9F5FD-8539-EC9B-2363-5F21DD7DC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477000"/>
            <a:ext cx="8077200" cy="457200"/>
          </a:xfrm>
        </p:spPr>
        <p:txBody>
          <a:bodyPr/>
          <a:lstStyle/>
          <a:p>
            <a:pPr algn="l" eaLnBrk="1" hangingPunct="1"/>
            <a:r>
              <a:rPr lang="en-US" altLang="en-US" sz="2000" dirty="0">
                <a:latin typeface="Bookman Old Style" panose="02050604050505020204" pitchFamily="18" charset="0"/>
              </a:rPr>
              <a:t>Recorded Plat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0261B-6183-052C-446C-426AEC19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8225" y="137330"/>
            <a:ext cx="7987551" cy="59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4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006" y="762000"/>
            <a:ext cx="8372187" cy="5427820"/>
          </a:xfrm>
        </p:spPr>
        <p:txBody>
          <a:bodyPr/>
          <a:lstStyle/>
          <a:p>
            <a:pPr marL="0" lvl="0" indent="0">
              <a:buNone/>
            </a:pPr>
            <a:r>
              <a:rPr lang="en-US" sz="1400" b="1" dirty="0">
                <a:latin typeface="Bookman Old Style" panose="02050604050505020204" pitchFamily="18" charset="0"/>
              </a:rPr>
              <a:t>Staff recommends approval of the request to amend the conditions of zoning as follows:</a:t>
            </a:r>
          </a:p>
          <a:p>
            <a:pPr marL="0" lvl="0" indent="0">
              <a:buNone/>
            </a:pPr>
            <a:r>
              <a:rPr lang="en-US" sz="1200" dirty="0">
                <a:latin typeface="Bookman Old Style" panose="02050604050505020204" pitchFamily="18" charset="0"/>
              </a:rPr>
              <a:t>1. For properties zoned R-1 (parcels B-01K-001OP and B-01K-000B) from rezoning number 2385, remove condition #6: “Developer shall dedicate to Oconee County the necessary right-of-way for the Pete Dickens Road realignment as shown on the concept plan.” All other conditions of zoning shall remain in effect.</a:t>
            </a:r>
          </a:p>
          <a:p>
            <a:pPr marL="0" lvl="0" indent="0">
              <a:buNone/>
            </a:pPr>
            <a:r>
              <a:rPr lang="en-US" sz="1200" dirty="0">
                <a:latin typeface="Bookman Old Style" panose="02050604050505020204" pitchFamily="18" charset="0"/>
              </a:rPr>
              <a:t>2. For properties zoned OIP (parcels B-01L-000A and B-01L-001RW) from rezoning number 2581, remove condition #5: “Developer shall dedicate to Oconee County the necessary right-of-way for the Pete Dickens Road realignment as shown on the concept plan.” All other conditions of zoning shall remain in effect.</a:t>
            </a:r>
          </a:p>
          <a:p>
            <a:pPr marL="0" lvl="0" indent="0">
              <a:buNone/>
            </a:pPr>
            <a:r>
              <a:rPr lang="en-US" sz="1200" dirty="0">
                <a:latin typeface="Bookman Old Style" panose="02050604050505020204" pitchFamily="18" charset="0"/>
              </a:rPr>
              <a:t>3. For properties zoned B-2 (parcels B-01L-000B and B-01L-002RW) from rezoning number 2382, remove condition #5: “Developer shall dedicate to Oconee County the necessary right-of-way for the Pete Dickens Road realignment as shown on the concept plan.” All other conditions of zoning shall remain in effect.</a:t>
            </a:r>
          </a:p>
          <a:p>
            <a:pPr marL="0" lvl="0" indent="0">
              <a:buNone/>
            </a:pPr>
            <a:endParaRPr lang="en-US" sz="1400" dirty="0">
              <a:latin typeface="Bookman Old Style" panose="02050604050505020204" pitchFamily="18" charset="0"/>
            </a:endParaRPr>
          </a:p>
          <a:p>
            <a:pPr marL="0" lvl="0" indent="0">
              <a:buNone/>
            </a:pPr>
            <a:endParaRPr lang="en-US" sz="14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04800" y="300335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Staff Recommendation </a:t>
            </a:r>
            <a:r>
              <a:rPr lang="en-US" altLang="en-US" sz="2000" b="1" i="1" dirty="0">
                <a:solidFill>
                  <a:srgbClr val="0000FF"/>
                </a:solidFill>
                <a:latin typeface="Bookman Old Style" panose="02050604050505020204" pitchFamily="18" charset="0"/>
              </a:rPr>
              <a:t>	</a:t>
            </a:r>
            <a:endParaRPr lang="en-US" altLang="en-US" sz="2000" b="1" dirty="0"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24006" y="762000"/>
            <a:ext cx="8015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 dir="in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57681</TotalTime>
  <Words>203</Words>
  <Application>Microsoft Office PowerPoint</Application>
  <PresentationFormat>On-screen Show (4:3)</PresentationFormat>
  <Paragraphs>17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Calibri</vt:lpstr>
      <vt:lpstr>Default Design</vt:lpstr>
      <vt:lpstr>Site Location </vt:lpstr>
      <vt:lpstr>Aerial Imagery</vt:lpstr>
      <vt:lpstr>Zoning</vt:lpstr>
      <vt:lpstr>Future Development </vt:lpstr>
      <vt:lpstr>Summary of Request </vt:lpstr>
      <vt:lpstr>Recorded Plat</vt:lpstr>
      <vt:lpstr>Recorded Plat</vt:lpstr>
      <vt:lpstr>PowerPoint Presentation</vt:lpstr>
    </vt:vector>
  </TitlesOfParts>
  <Company>Oconee County BOC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Stephens</dc:creator>
  <cp:lastModifiedBy>Ethan Perry</cp:lastModifiedBy>
  <cp:revision>730</cp:revision>
  <cp:lastPrinted>2020-02-17T21:02:52Z</cp:lastPrinted>
  <dcterms:created xsi:type="dcterms:W3CDTF">2006-05-26T15:38:14Z</dcterms:created>
  <dcterms:modified xsi:type="dcterms:W3CDTF">2025-08-05T17:29:49Z</dcterms:modified>
</cp:coreProperties>
</file>