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87" r:id="rId2"/>
    <p:sldId id="293" r:id="rId3"/>
    <p:sldId id="321" r:id="rId4"/>
    <p:sldId id="278" r:id="rId5"/>
    <p:sldId id="301" r:id="rId6"/>
    <p:sldId id="318" r:id="rId7"/>
    <p:sldId id="336" r:id="rId8"/>
    <p:sldId id="354" r:id="rId9"/>
    <p:sldId id="288" r:id="rId1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7" autoAdjust="0"/>
    <p:restoredTop sz="94843" autoAdjust="0"/>
  </p:normalViewPr>
  <p:slideViewPr>
    <p:cSldViewPr showGuides="1">
      <p:cViewPr varScale="1">
        <p:scale>
          <a:sx n="105" d="100"/>
          <a:sy n="105" d="100"/>
        </p:scale>
        <p:origin x="1392"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130906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C14F-86E5-A5C8-96DC-61CDAE5EF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F0CB-13F8-5F8C-4CB9-A8BAC750F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B0D65-A253-BF69-404C-3F2D33CE12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CD12B-8D55-0E77-28A6-12DF9891C56B}"/>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395389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9</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3" name="Picture 2">
            <a:extLst>
              <a:ext uri="{FF2B5EF4-FFF2-40B4-BE49-F238E27FC236}">
                <a16:creationId xmlns:a16="http://schemas.microsoft.com/office/drawing/2014/main" id="{1B763DE8-A2C5-4E7A-9913-244238D468F2}"/>
              </a:ext>
            </a:extLst>
          </p:cNvPr>
          <p:cNvPicPr>
            <a:picLocks noChangeAspect="1"/>
          </p:cNvPicPr>
          <p:nvPr/>
        </p:nvPicPr>
        <p:blipFill>
          <a:blip r:embed="rId2"/>
          <a:srcRect/>
          <a:stretch/>
        </p:blipFill>
        <p:spPr>
          <a:xfrm>
            <a:off x="3" y="96175"/>
            <a:ext cx="9143989" cy="5916699"/>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278B7114-EC04-4692-B922-AE279663F1F2}"/>
              </a:ext>
            </a:extLst>
          </p:cNvPr>
          <p:cNvPicPr>
            <a:picLocks noChangeAspect="1"/>
          </p:cNvPicPr>
          <p:nvPr/>
        </p:nvPicPr>
        <p:blipFill>
          <a:blip r:embed="rId2"/>
          <a:srcRect/>
          <a:stretch/>
        </p:blipFill>
        <p:spPr>
          <a:xfrm>
            <a:off x="528919" y="0"/>
            <a:ext cx="8086157" cy="6248393"/>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4" name="Picture 3">
            <a:extLst>
              <a:ext uri="{FF2B5EF4-FFF2-40B4-BE49-F238E27FC236}">
                <a16:creationId xmlns:a16="http://schemas.microsoft.com/office/drawing/2014/main" id="{D2AA4FCC-2A0A-4986-86D1-80A9488F8FEF}"/>
              </a:ext>
            </a:extLst>
          </p:cNvPr>
          <p:cNvPicPr>
            <a:picLocks noChangeAspect="1"/>
          </p:cNvPicPr>
          <p:nvPr/>
        </p:nvPicPr>
        <p:blipFill>
          <a:blip r:embed="rId3"/>
          <a:srcRect/>
          <a:stretch/>
        </p:blipFill>
        <p:spPr>
          <a:xfrm>
            <a:off x="378761" y="49696"/>
            <a:ext cx="8386474" cy="6198697"/>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4C850F56-D7CC-4BA3-BE65-74DBAC1BF9B5}"/>
              </a:ext>
            </a:extLst>
          </p:cNvPr>
          <p:cNvPicPr>
            <a:picLocks noChangeAspect="1"/>
          </p:cNvPicPr>
          <p:nvPr/>
        </p:nvPicPr>
        <p:blipFill>
          <a:blip r:embed="rId2"/>
          <a:srcRect/>
          <a:stretch/>
        </p:blipFill>
        <p:spPr>
          <a:xfrm>
            <a:off x="3" y="304800"/>
            <a:ext cx="9143989" cy="5916699"/>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04800" y="1066800"/>
            <a:ext cx="8610600" cy="5410200"/>
          </a:xfrm>
        </p:spPr>
        <p:txBody>
          <a:bodyPr/>
          <a:lstStyle/>
          <a:p>
            <a:pPr marL="0" indent="0">
              <a:buNone/>
            </a:pPr>
            <a:r>
              <a:rPr lang="en-US" sz="1400" dirty="0">
                <a:latin typeface="Bookman Old Style" panose="02050604050505020204" pitchFamily="18" charset="0"/>
              </a:rPr>
              <a:t>A special exception variance from Oconee County Unified Development Code Article 4 Section 410.01 &amp; Table 4.1, to reduce the required front yard setback from 30 feet to 22.1 feet and to reduce the required side yard setback from 15 feet to 7.6 feet. </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CDF657EA-C430-4F8F-A7F5-730FAEA26EBF}"/>
              </a:ext>
            </a:extLst>
          </p:cNvPr>
          <p:cNvPicPr>
            <a:picLocks noChangeAspect="1"/>
          </p:cNvPicPr>
          <p:nvPr/>
        </p:nvPicPr>
        <p:blipFill>
          <a:blip r:embed="rId3"/>
          <a:srcRect/>
          <a:stretch/>
        </p:blipFill>
        <p:spPr>
          <a:xfrm rot="16200000">
            <a:off x="1480706" y="-909205"/>
            <a:ext cx="6182588" cy="8000999"/>
          </a:xfrm>
          <a:prstGeom prst="rect">
            <a:avLst/>
          </a:prstGeom>
        </p:spPr>
      </p:pic>
    </p:spTree>
    <p:extLst>
      <p:ext uri="{BB962C8B-B14F-4D97-AF65-F5344CB8AC3E}">
        <p14:creationId xmlns:p14="http://schemas.microsoft.com/office/powerpoint/2010/main" val="5625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459D-E93A-1D7C-92F7-7D53502EB0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72DEB9-CC0F-9DAC-AFDF-D025BD6BCF7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77001D6-E22D-06AA-4666-ED85C638949F}"/>
              </a:ext>
            </a:extLst>
          </p:cNvPr>
          <p:cNvPicPr>
            <a:picLocks noChangeAspect="1"/>
          </p:cNvPicPr>
          <p:nvPr/>
        </p:nvPicPr>
        <p:blipFill>
          <a:blip r:embed="rId3"/>
          <a:srcRect/>
          <a:stretch/>
        </p:blipFill>
        <p:spPr>
          <a:xfrm>
            <a:off x="479119" y="131456"/>
            <a:ext cx="8155925" cy="6116944"/>
          </a:xfrm>
          <a:prstGeom prst="rect">
            <a:avLst/>
          </a:prstGeom>
        </p:spPr>
      </p:pic>
    </p:spTree>
    <p:extLst>
      <p:ext uri="{BB962C8B-B14F-4D97-AF65-F5344CB8AC3E}">
        <p14:creationId xmlns:p14="http://schemas.microsoft.com/office/powerpoint/2010/main" val="2020822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Based upon the standards and limitations for special exception variance approval, this request does meet all necessary conditions to grant a special exception variance to the setback standards. Should the present request be approved, staff recommends the following condition to be fulfilled at the owner/developer’s expense.</a:t>
            </a:r>
          </a:p>
          <a:p>
            <a:pPr marL="0" lv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variance application and attached hereto. This condition shall not construe approval of any standard that is not in conformity with the Unified Development Code.</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57941</TotalTime>
  <Words>179</Words>
  <Application>Microsoft Office PowerPoint</Application>
  <PresentationFormat>On-screen Show (4:3)</PresentationFormat>
  <Paragraphs>16</Paragraphs>
  <Slides>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 </vt:lpstr>
      <vt:lpstr>Concept Plan </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744</cp:revision>
  <cp:lastPrinted>2020-02-17T21:02:52Z</cp:lastPrinted>
  <dcterms:created xsi:type="dcterms:W3CDTF">2006-05-26T15:38:14Z</dcterms:created>
  <dcterms:modified xsi:type="dcterms:W3CDTF">2025-08-05T17:21:35Z</dcterms:modified>
</cp:coreProperties>
</file>