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7" r:id="rId2"/>
    <p:sldId id="293" r:id="rId3"/>
    <p:sldId id="321" r:id="rId4"/>
    <p:sldId id="278" r:id="rId5"/>
    <p:sldId id="301" r:id="rId6"/>
    <p:sldId id="318" r:id="rId7"/>
    <p:sldId id="336" r:id="rId8"/>
    <p:sldId id="354" r:id="rId9"/>
    <p:sldId id="288"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7" autoAdjust="0"/>
    <p:restoredTop sz="94843" autoAdjust="0"/>
  </p:normalViewPr>
  <p:slideViewPr>
    <p:cSldViewPr showGuides="1">
      <p:cViewPr varScale="1">
        <p:scale>
          <a:sx n="105" d="100"/>
          <a:sy n="105" d="100"/>
        </p:scale>
        <p:origin x="139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9</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3" y="96175"/>
            <a:ext cx="9143989" cy="5916699"/>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19" y="0"/>
            <a:ext cx="8086157" cy="6248393"/>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1" y="49696"/>
            <a:ext cx="8386474" cy="6198697"/>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3" y="304800"/>
            <a:ext cx="9143989" cy="5916699"/>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Article 4 Section 410.01 &amp; Table 4.1, to reduce the required side yard setback from 15 feet to 13.3 feet.</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rot="16200000">
            <a:off x="1480706" y="-909205"/>
            <a:ext cx="6182588" cy="8000999"/>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479119" y="131456"/>
            <a:ext cx="8155925" cy="6116944"/>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to the setback standards. Should the present request be approved, staff recommends the following condition to be fulfilled at the owner/developer’s expense.</a:t>
            </a:r>
          </a:p>
          <a:p>
            <a:pPr marL="0" lv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57944</TotalTime>
  <Words>165</Words>
  <Application>Microsoft Office PowerPoint</Application>
  <PresentationFormat>On-screen Show (4:3)</PresentationFormat>
  <Paragraphs>16</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744</cp:revision>
  <cp:lastPrinted>2020-02-17T21:02:52Z</cp:lastPrinted>
  <dcterms:created xsi:type="dcterms:W3CDTF">2006-05-26T15:38:14Z</dcterms:created>
  <dcterms:modified xsi:type="dcterms:W3CDTF">2025-08-05T17:21:49Z</dcterms:modified>
</cp:coreProperties>
</file>