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7" r:id="rId2"/>
    <p:sldId id="293" r:id="rId3"/>
    <p:sldId id="321" r:id="rId4"/>
    <p:sldId id="278" r:id="rId5"/>
    <p:sldId id="301" r:id="rId6"/>
    <p:sldId id="318" r:id="rId7"/>
    <p:sldId id="347" r:id="rId8"/>
    <p:sldId id="372" r:id="rId9"/>
    <p:sldId id="373" r:id="rId10"/>
    <p:sldId id="374" r:id="rId11"/>
    <p:sldId id="375" r:id="rId12"/>
    <p:sldId id="343" r:id="rId13"/>
    <p:sldId id="376" r:id="rId14"/>
    <p:sldId id="348" r:id="rId15"/>
    <p:sldId id="370" r:id="rId16"/>
    <p:sldId id="288" r:id="rId17"/>
    <p:sldId id="377" r:id="rId18"/>
    <p:sldId id="366"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843" autoAdjust="0"/>
  </p:normalViewPr>
  <p:slideViewPr>
    <p:cSldViewPr showGuides="1">
      <p:cViewPr varScale="1">
        <p:scale>
          <a:sx n="105" d="100"/>
          <a:sy n="105" d="100"/>
        </p:scale>
        <p:origin x="175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76FEA435-0698-47DF-ABED-5ACA0055F4C8}" type="slidenum">
              <a:rPr lang="en-US"/>
              <a:pPr>
                <a:defRPr/>
              </a:pPr>
              <a:t>‹#›</a:t>
            </a:fld>
            <a:endParaRPr lang="en-US" dirty="0"/>
          </a:p>
        </p:txBody>
      </p:sp>
    </p:spTree>
    <p:extLst>
      <p:ext uri="{BB962C8B-B14F-4D97-AF65-F5344CB8AC3E}">
        <p14:creationId xmlns:p14="http://schemas.microsoft.com/office/powerpoint/2010/main" val="27670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6FEA435-0698-47DF-ABED-5ACA0055F4C8}" type="slidenum">
              <a:rPr lang="en-US" smtClean="0"/>
              <a:pPr>
                <a:defRPr/>
              </a:pPr>
              <a:t>4</a:t>
            </a:fld>
            <a:endParaRPr lang="en-US" dirty="0"/>
          </a:p>
        </p:txBody>
      </p:sp>
    </p:spTree>
    <p:extLst>
      <p:ext uri="{BB962C8B-B14F-4D97-AF65-F5344CB8AC3E}">
        <p14:creationId xmlns:p14="http://schemas.microsoft.com/office/powerpoint/2010/main" val="322442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A56D-80C8-0D4E-40F8-FB76BFB71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C1A40-443F-4488-6DDF-D1D1978EC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B2EF6-A944-79C2-43FB-2A998AE11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93509E-BE2D-FCA5-1AA6-4523B40B8DEB}"/>
              </a:ext>
            </a:extLst>
          </p:cNvPr>
          <p:cNvSpPr>
            <a:spLocks noGrp="1"/>
          </p:cNvSpPr>
          <p:nvPr>
            <p:ph type="sldNum" sz="quarter" idx="10"/>
          </p:nvPr>
        </p:nvSpPr>
        <p:spPr/>
        <p:txBody>
          <a:bodyPr/>
          <a:lstStyle/>
          <a:p>
            <a:pPr>
              <a:defRPr/>
            </a:pPr>
            <a:fld id="{76FEA435-0698-47DF-ABED-5ACA0055F4C8}" type="slidenum">
              <a:rPr lang="en-US" smtClean="0"/>
              <a:pPr>
                <a:defRPr/>
              </a:pPr>
              <a:t>15</a:t>
            </a:fld>
            <a:endParaRPr lang="en-US" dirty="0"/>
          </a:p>
        </p:txBody>
      </p:sp>
    </p:spTree>
    <p:extLst>
      <p:ext uri="{BB962C8B-B14F-4D97-AF65-F5344CB8AC3E}">
        <p14:creationId xmlns:p14="http://schemas.microsoft.com/office/powerpoint/2010/main" val="224429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16</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298E-CD33-7143-994B-4DBB1B475D33}"/>
            </a:ext>
          </a:extLst>
        </p:cNvPr>
        <p:cNvGrpSpPr/>
        <p:nvPr/>
      </p:nvGrpSpPr>
      <p:grpSpPr>
        <a:xfrm>
          <a:off x="0" y="0"/>
          <a:ext cx="0" cy="0"/>
          <a:chOff x="0" y="0"/>
          <a:chExt cx="0" cy="0"/>
        </a:xfrm>
      </p:grpSpPr>
      <p:sp>
        <p:nvSpPr>
          <p:cNvPr id="14338" name="Rectangle 7">
            <a:extLst>
              <a:ext uri="{FF2B5EF4-FFF2-40B4-BE49-F238E27FC236}">
                <a16:creationId xmlns:a16="http://schemas.microsoft.com/office/drawing/2014/main" id="{857CC3D4-84E7-D97F-D85F-86475B06A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17</a:t>
            </a:fld>
            <a:endParaRPr lang="en-US" altLang="en-US" dirty="0">
              <a:solidFill>
                <a:srgbClr val="000000"/>
              </a:solidFill>
              <a:cs typeface="Arial" pitchFamily="34" charset="0"/>
            </a:endParaRPr>
          </a:p>
        </p:txBody>
      </p:sp>
      <p:sp>
        <p:nvSpPr>
          <p:cNvPr id="14339" name="Rectangle 2">
            <a:extLst>
              <a:ext uri="{FF2B5EF4-FFF2-40B4-BE49-F238E27FC236}">
                <a16:creationId xmlns:a16="http://schemas.microsoft.com/office/drawing/2014/main" id="{1C648DC9-E7B7-B58E-880E-87630BAD6F6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F58993AA-DDBB-766E-9D3B-C975B2ADC6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207043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93ABB54-B715-4773-91FA-B7CF783992D2}" type="slidenum">
              <a:rPr lang="en-US" altLang="en-US" smtClean="0">
                <a:solidFill>
                  <a:srgbClr val="000000"/>
                </a:solidFill>
                <a:cs typeface="Arial" pitchFamily="34" charset="0"/>
              </a:rPr>
              <a:pPr eaLnBrk="1" hangingPunct="1">
                <a:spcBef>
                  <a:spcPct val="0"/>
                </a:spcBef>
              </a:pPr>
              <a:t>18</a:t>
            </a:fld>
            <a:endParaRPr lang="en-US" altLang="en-US" dirty="0">
              <a:solidFill>
                <a:srgbClr val="000000"/>
              </a:solidFill>
              <a:cs typeface="Arial"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lnSpc>
                <a:spcPct val="80000"/>
              </a:lnSpc>
            </a:pPr>
            <a:endParaRPr lang="en-US" altLang="en-US" sz="800" b="1" i="1" dirty="0">
              <a:latin typeface="Arial" pitchFamily="34" charset="0"/>
            </a:endParaRPr>
          </a:p>
        </p:txBody>
      </p:sp>
    </p:spTree>
    <p:extLst>
      <p:ext uri="{BB962C8B-B14F-4D97-AF65-F5344CB8AC3E}">
        <p14:creationId xmlns:p14="http://schemas.microsoft.com/office/powerpoint/2010/main" val="316296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7</a:t>
            </a:fld>
            <a:endParaRPr lang="en-US" dirty="0"/>
          </a:p>
        </p:txBody>
      </p:sp>
    </p:spTree>
    <p:extLst>
      <p:ext uri="{BB962C8B-B14F-4D97-AF65-F5344CB8AC3E}">
        <p14:creationId xmlns:p14="http://schemas.microsoft.com/office/powerpoint/2010/main" val="388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3D9C-714C-2BC7-08A6-43484696B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DF1CC-550C-8045-1760-E38FFCE7F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F323D-D5A2-F9D1-439F-93EBCA3CA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92192C-6DFC-BDEB-CF66-F9B165B68B71}"/>
              </a:ext>
            </a:extLst>
          </p:cNvPr>
          <p:cNvSpPr>
            <a:spLocks noGrp="1"/>
          </p:cNvSpPr>
          <p:nvPr>
            <p:ph type="sldNum" sz="quarter" idx="10"/>
          </p:nvPr>
        </p:nvSpPr>
        <p:spPr/>
        <p:txBody>
          <a:bodyPr/>
          <a:lstStyle/>
          <a:p>
            <a:pPr>
              <a:defRPr/>
            </a:pPr>
            <a:fld id="{76FEA435-0698-47DF-ABED-5ACA0055F4C8}" type="slidenum">
              <a:rPr lang="en-US" smtClean="0"/>
              <a:pPr>
                <a:defRPr/>
              </a:pPr>
              <a:t>8</a:t>
            </a:fld>
            <a:endParaRPr lang="en-US" dirty="0"/>
          </a:p>
        </p:txBody>
      </p:sp>
    </p:spTree>
    <p:extLst>
      <p:ext uri="{BB962C8B-B14F-4D97-AF65-F5344CB8AC3E}">
        <p14:creationId xmlns:p14="http://schemas.microsoft.com/office/powerpoint/2010/main" val="38458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FC11-2DB4-1D13-0F11-183CA4499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65A3C-7437-7778-CF62-B8BAFE05E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DC298-6644-8337-4DBF-43DAF7AC76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F52ACE-A06A-66A7-EA75-F7F0F055A543}"/>
              </a:ext>
            </a:extLst>
          </p:cNvPr>
          <p:cNvSpPr>
            <a:spLocks noGrp="1"/>
          </p:cNvSpPr>
          <p:nvPr>
            <p:ph type="sldNum" sz="quarter" idx="10"/>
          </p:nvPr>
        </p:nvSpPr>
        <p:spPr/>
        <p:txBody>
          <a:bodyPr/>
          <a:lstStyle/>
          <a:p>
            <a:pPr>
              <a:defRPr/>
            </a:pPr>
            <a:fld id="{76FEA435-0698-47DF-ABED-5ACA0055F4C8}" type="slidenum">
              <a:rPr lang="en-US" smtClean="0"/>
              <a:pPr>
                <a:defRPr/>
              </a:pPr>
              <a:t>9</a:t>
            </a:fld>
            <a:endParaRPr lang="en-US" dirty="0"/>
          </a:p>
        </p:txBody>
      </p:sp>
    </p:spTree>
    <p:extLst>
      <p:ext uri="{BB962C8B-B14F-4D97-AF65-F5344CB8AC3E}">
        <p14:creationId xmlns:p14="http://schemas.microsoft.com/office/powerpoint/2010/main" val="273736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CFC5-3BBA-AD55-9644-D28110FD2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EAE64-6059-9066-765E-521C91785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FE40C-4F86-D032-AB8F-0A77935B56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7A83D-7E30-D0D2-5391-73481D92914D}"/>
              </a:ext>
            </a:extLst>
          </p:cNvPr>
          <p:cNvSpPr>
            <a:spLocks noGrp="1"/>
          </p:cNvSpPr>
          <p:nvPr>
            <p:ph type="sldNum" sz="quarter" idx="10"/>
          </p:nvPr>
        </p:nvSpPr>
        <p:spPr/>
        <p:txBody>
          <a:bodyPr/>
          <a:lstStyle/>
          <a:p>
            <a:pPr>
              <a:defRPr/>
            </a:pPr>
            <a:fld id="{76FEA435-0698-47DF-ABED-5ACA0055F4C8}" type="slidenum">
              <a:rPr lang="en-US" smtClean="0"/>
              <a:pPr>
                <a:defRPr/>
              </a:pPr>
              <a:t>10</a:t>
            </a:fld>
            <a:endParaRPr lang="en-US" dirty="0"/>
          </a:p>
        </p:txBody>
      </p:sp>
    </p:spTree>
    <p:extLst>
      <p:ext uri="{BB962C8B-B14F-4D97-AF65-F5344CB8AC3E}">
        <p14:creationId xmlns:p14="http://schemas.microsoft.com/office/powerpoint/2010/main" val="57796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908F-B4BA-9CF3-72D2-28047FAB8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FE7463-3198-72F9-025D-6C82F076F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4B28F-8782-7075-7988-DFE08E851F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307BF9-E950-AAD1-49CF-9809C23132D7}"/>
              </a:ext>
            </a:extLst>
          </p:cNvPr>
          <p:cNvSpPr>
            <a:spLocks noGrp="1"/>
          </p:cNvSpPr>
          <p:nvPr>
            <p:ph type="sldNum" sz="quarter" idx="10"/>
          </p:nvPr>
        </p:nvSpPr>
        <p:spPr/>
        <p:txBody>
          <a:bodyPr/>
          <a:lstStyle/>
          <a:p>
            <a:pPr>
              <a:defRPr/>
            </a:pPr>
            <a:fld id="{76FEA435-0698-47DF-ABED-5ACA0055F4C8}" type="slidenum">
              <a:rPr lang="en-US" smtClean="0"/>
              <a:pPr>
                <a:defRPr/>
              </a:pPr>
              <a:t>11</a:t>
            </a:fld>
            <a:endParaRPr lang="en-US" dirty="0"/>
          </a:p>
        </p:txBody>
      </p:sp>
    </p:spTree>
    <p:extLst>
      <p:ext uri="{BB962C8B-B14F-4D97-AF65-F5344CB8AC3E}">
        <p14:creationId xmlns:p14="http://schemas.microsoft.com/office/powerpoint/2010/main" val="242031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A435-0698-47DF-ABED-5ACA0055F4C8}" type="slidenum">
              <a:rPr lang="en-US" smtClean="0"/>
              <a:pPr>
                <a:defRPr/>
              </a:pPr>
              <a:t>12</a:t>
            </a:fld>
            <a:endParaRPr lang="en-US" dirty="0"/>
          </a:p>
        </p:txBody>
      </p:sp>
    </p:spTree>
    <p:extLst>
      <p:ext uri="{BB962C8B-B14F-4D97-AF65-F5344CB8AC3E}">
        <p14:creationId xmlns:p14="http://schemas.microsoft.com/office/powerpoint/2010/main" val="131303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6B811-2A65-E3D3-2214-82ACBA496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7C6698-4C59-4BE9-56B5-9A581D16D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1A857-7686-AABE-D512-490B5C12AD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30B720-66B9-503D-ABA6-F542EAA118C8}"/>
              </a:ext>
            </a:extLst>
          </p:cNvPr>
          <p:cNvSpPr>
            <a:spLocks noGrp="1"/>
          </p:cNvSpPr>
          <p:nvPr>
            <p:ph type="sldNum" sz="quarter" idx="10"/>
          </p:nvPr>
        </p:nvSpPr>
        <p:spPr/>
        <p:txBody>
          <a:bodyPr/>
          <a:lstStyle/>
          <a:p>
            <a:pPr>
              <a:defRPr/>
            </a:pPr>
            <a:fld id="{76FEA435-0698-47DF-ABED-5ACA0055F4C8}" type="slidenum">
              <a:rPr lang="en-US" smtClean="0"/>
              <a:pPr>
                <a:defRPr/>
              </a:pPr>
              <a:t>13</a:t>
            </a:fld>
            <a:endParaRPr lang="en-US" dirty="0"/>
          </a:p>
        </p:txBody>
      </p:sp>
    </p:spTree>
    <p:extLst>
      <p:ext uri="{BB962C8B-B14F-4D97-AF65-F5344CB8AC3E}">
        <p14:creationId xmlns:p14="http://schemas.microsoft.com/office/powerpoint/2010/main" val="241196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1ADA-04C2-D175-391A-6E3F413F5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33B10-697A-E04F-6E87-1F9DA5FE2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988D6-BDB2-6C2B-2839-C7F020653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ADFD1A-72D5-2821-78C6-072F0B097EDC}"/>
              </a:ext>
            </a:extLst>
          </p:cNvPr>
          <p:cNvSpPr>
            <a:spLocks noGrp="1"/>
          </p:cNvSpPr>
          <p:nvPr>
            <p:ph type="sldNum" sz="quarter" idx="10"/>
          </p:nvPr>
        </p:nvSpPr>
        <p:spPr/>
        <p:txBody>
          <a:bodyPr/>
          <a:lstStyle/>
          <a:p>
            <a:pPr>
              <a:defRPr/>
            </a:pPr>
            <a:fld id="{76FEA435-0698-47DF-ABED-5ACA0055F4C8}" type="slidenum">
              <a:rPr lang="en-US" smtClean="0"/>
              <a:pPr>
                <a:defRPr/>
              </a:pPr>
              <a:t>14</a:t>
            </a:fld>
            <a:endParaRPr lang="en-US" dirty="0"/>
          </a:p>
        </p:txBody>
      </p:sp>
    </p:spTree>
    <p:extLst>
      <p:ext uri="{BB962C8B-B14F-4D97-AF65-F5344CB8AC3E}">
        <p14:creationId xmlns:p14="http://schemas.microsoft.com/office/powerpoint/2010/main" val="231258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DC672B-C3EC-4734-AEA1-57CED218022F}" type="slidenum">
              <a:rPr lang="en-US"/>
              <a:pPr>
                <a:defRPr/>
              </a:pPr>
              <a:t>‹#›</a:t>
            </a:fld>
            <a:endParaRPr lang="en-US" dirty="0"/>
          </a:p>
        </p:txBody>
      </p:sp>
    </p:spTree>
    <p:extLst>
      <p:ext uri="{BB962C8B-B14F-4D97-AF65-F5344CB8AC3E}">
        <p14:creationId xmlns:p14="http://schemas.microsoft.com/office/powerpoint/2010/main" val="373778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44BE1B-8B45-4717-92B7-0724481572E6}" type="slidenum">
              <a:rPr lang="en-US"/>
              <a:pPr>
                <a:defRPr/>
              </a:pPr>
              <a:t>‹#›</a:t>
            </a:fld>
            <a:endParaRPr lang="en-US" dirty="0"/>
          </a:p>
        </p:txBody>
      </p:sp>
    </p:spTree>
    <p:extLst>
      <p:ext uri="{BB962C8B-B14F-4D97-AF65-F5344CB8AC3E}">
        <p14:creationId xmlns:p14="http://schemas.microsoft.com/office/powerpoint/2010/main" val="411387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87EEFF-FFB3-47D7-B924-8276E0448CDF}" type="slidenum">
              <a:rPr lang="en-US"/>
              <a:pPr>
                <a:defRPr/>
              </a:pPr>
              <a:t>‹#›</a:t>
            </a:fld>
            <a:endParaRPr lang="en-US" dirty="0"/>
          </a:p>
        </p:txBody>
      </p:sp>
    </p:spTree>
    <p:extLst>
      <p:ext uri="{BB962C8B-B14F-4D97-AF65-F5344CB8AC3E}">
        <p14:creationId xmlns:p14="http://schemas.microsoft.com/office/powerpoint/2010/main" val="29013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9A4669-81EB-4DDA-A129-0E52B75C382F}" type="slidenum">
              <a:rPr lang="en-US"/>
              <a:pPr>
                <a:defRPr/>
              </a:pPr>
              <a:t>‹#›</a:t>
            </a:fld>
            <a:endParaRPr lang="en-US" dirty="0"/>
          </a:p>
        </p:txBody>
      </p:sp>
    </p:spTree>
    <p:extLst>
      <p:ext uri="{BB962C8B-B14F-4D97-AF65-F5344CB8AC3E}">
        <p14:creationId xmlns:p14="http://schemas.microsoft.com/office/powerpoint/2010/main" val="200409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EC0659C-2EA8-47A5-AA24-BDA7BD0C7C1C}" type="slidenum">
              <a:rPr lang="en-US"/>
              <a:pPr>
                <a:defRPr/>
              </a:pPr>
              <a:t>‹#›</a:t>
            </a:fld>
            <a:endParaRPr lang="en-US" dirty="0"/>
          </a:p>
        </p:txBody>
      </p:sp>
    </p:spTree>
    <p:extLst>
      <p:ext uri="{BB962C8B-B14F-4D97-AF65-F5344CB8AC3E}">
        <p14:creationId xmlns:p14="http://schemas.microsoft.com/office/powerpoint/2010/main" val="288094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BB2286-D513-4890-BDBC-773219AF3D58}" type="slidenum">
              <a:rPr lang="en-US"/>
              <a:pPr>
                <a:defRPr/>
              </a:pPr>
              <a:t>‹#›</a:t>
            </a:fld>
            <a:endParaRPr lang="en-US" dirty="0"/>
          </a:p>
        </p:txBody>
      </p:sp>
    </p:spTree>
    <p:extLst>
      <p:ext uri="{BB962C8B-B14F-4D97-AF65-F5344CB8AC3E}">
        <p14:creationId xmlns:p14="http://schemas.microsoft.com/office/powerpoint/2010/main" val="399934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72042B-4B8B-44BE-A151-B720244551F2}" type="slidenum">
              <a:rPr lang="en-US"/>
              <a:pPr>
                <a:defRPr/>
              </a:pPr>
              <a:t>‹#›</a:t>
            </a:fld>
            <a:endParaRPr lang="en-US" dirty="0"/>
          </a:p>
        </p:txBody>
      </p:sp>
    </p:spTree>
    <p:extLst>
      <p:ext uri="{BB962C8B-B14F-4D97-AF65-F5344CB8AC3E}">
        <p14:creationId xmlns:p14="http://schemas.microsoft.com/office/powerpoint/2010/main" val="293504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B8FE9C-CF99-4058-A0B5-67337D48D430}" type="slidenum">
              <a:rPr lang="en-US"/>
              <a:pPr>
                <a:defRPr/>
              </a:pPr>
              <a:t>‹#›</a:t>
            </a:fld>
            <a:endParaRPr lang="en-US" dirty="0"/>
          </a:p>
        </p:txBody>
      </p:sp>
    </p:spTree>
    <p:extLst>
      <p:ext uri="{BB962C8B-B14F-4D97-AF65-F5344CB8AC3E}">
        <p14:creationId xmlns:p14="http://schemas.microsoft.com/office/powerpoint/2010/main" val="25280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AA62E5-78EC-4837-82E3-037F22D911A6}" type="slidenum">
              <a:rPr lang="en-US"/>
              <a:pPr>
                <a:defRPr/>
              </a:pPr>
              <a:t>‹#›</a:t>
            </a:fld>
            <a:endParaRPr lang="en-US" dirty="0"/>
          </a:p>
        </p:txBody>
      </p:sp>
    </p:spTree>
    <p:extLst>
      <p:ext uri="{BB962C8B-B14F-4D97-AF65-F5344CB8AC3E}">
        <p14:creationId xmlns:p14="http://schemas.microsoft.com/office/powerpoint/2010/main" val="295769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08F84AE-73BD-4767-A4A9-D488059BB833}" type="slidenum">
              <a:rPr lang="en-US"/>
              <a:pPr>
                <a:defRPr/>
              </a:pPr>
              <a:t>‹#›</a:t>
            </a:fld>
            <a:endParaRPr lang="en-US" dirty="0"/>
          </a:p>
        </p:txBody>
      </p:sp>
    </p:spTree>
    <p:extLst>
      <p:ext uri="{BB962C8B-B14F-4D97-AF65-F5344CB8AC3E}">
        <p14:creationId xmlns:p14="http://schemas.microsoft.com/office/powerpoint/2010/main" val="2843757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7F39AD-DBE1-4303-9B61-589B89BCB1A6}" type="slidenum">
              <a:rPr lang="en-US"/>
              <a:pPr>
                <a:defRPr/>
              </a:pPr>
              <a:t>‹#›</a:t>
            </a:fld>
            <a:endParaRPr lang="en-US" dirty="0"/>
          </a:p>
        </p:txBody>
      </p:sp>
    </p:spTree>
    <p:extLst>
      <p:ext uri="{BB962C8B-B14F-4D97-AF65-F5344CB8AC3E}">
        <p14:creationId xmlns:p14="http://schemas.microsoft.com/office/powerpoint/2010/main" val="113170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01BC75-5704-4C72-82E5-FC53F2C56336}" type="slidenum">
              <a:rPr lang="en-US"/>
              <a:pPr>
                <a:defRPr/>
              </a:pPr>
              <a:t>‹#›</a:t>
            </a:fld>
            <a:endParaRPr lang="en-US" dirty="0"/>
          </a:p>
        </p:txBody>
      </p:sp>
    </p:spTree>
    <p:extLst>
      <p:ext uri="{BB962C8B-B14F-4D97-AF65-F5344CB8AC3E}">
        <p14:creationId xmlns:p14="http://schemas.microsoft.com/office/powerpoint/2010/main" val="161465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DBBFE48A-A78C-4C8E-888C-F9B33DDE16A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37067" t="34584" r="36896" b="33640"/>
          <a:stretch>
            <a:fillRect/>
          </a:stretch>
        </p:blipFill>
        <p:spPr bwMode="auto">
          <a:xfrm>
            <a:off x="2397125" y="1270000"/>
            <a:ext cx="4349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0D5B62-9E8F-7A97-D06F-F6D3A326052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0D20654-08E9-9D72-2642-B8EFB1D80AD6}"/>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D73983FD-317F-ACEB-4786-AAEE204140C9}"/>
              </a:ext>
            </a:extLst>
          </p:cNvPr>
          <p:cNvPicPr>
            <a:picLocks noChangeAspect="1"/>
          </p:cNvPicPr>
          <p:nvPr/>
        </p:nvPicPr>
        <p:blipFill>
          <a:blip r:embed="rId3"/>
          <a:srcRect/>
          <a:stretch/>
        </p:blipFill>
        <p:spPr>
          <a:xfrm>
            <a:off x="749194" y="440405"/>
            <a:ext cx="7998764" cy="5679329"/>
          </a:xfrm>
          <a:prstGeom prst="rect">
            <a:avLst/>
          </a:prstGeom>
        </p:spPr>
      </p:pic>
    </p:spTree>
    <p:extLst>
      <p:ext uri="{BB962C8B-B14F-4D97-AF65-F5344CB8AC3E}">
        <p14:creationId xmlns:p14="http://schemas.microsoft.com/office/powerpoint/2010/main" val="300674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4BF075-3F5C-FE7E-09A0-242C9FDC01B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85FD60-E39D-B474-2663-462A7514C49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0B7F1B1F-43D2-1B6C-74B1-BEE593FDD16E}"/>
              </a:ext>
            </a:extLst>
          </p:cNvPr>
          <p:cNvPicPr>
            <a:picLocks noChangeAspect="1"/>
          </p:cNvPicPr>
          <p:nvPr/>
        </p:nvPicPr>
        <p:blipFill>
          <a:blip r:embed="rId3"/>
          <a:srcRect/>
          <a:stretch/>
        </p:blipFill>
        <p:spPr>
          <a:xfrm>
            <a:off x="749194" y="438677"/>
            <a:ext cx="7998764" cy="5682786"/>
          </a:xfrm>
          <a:prstGeom prst="rect">
            <a:avLst/>
          </a:prstGeom>
        </p:spPr>
      </p:pic>
    </p:spTree>
    <p:extLst>
      <p:ext uri="{BB962C8B-B14F-4D97-AF65-F5344CB8AC3E}">
        <p14:creationId xmlns:p14="http://schemas.microsoft.com/office/powerpoint/2010/main" val="2167198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p:cNvPicPr>
            <a:picLocks noChangeAspect="1"/>
          </p:cNvPicPr>
          <p:nvPr/>
        </p:nvPicPr>
        <p:blipFill>
          <a:blip r:embed="rId3"/>
          <a:srcRect/>
          <a:stretch/>
        </p:blipFill>
        <p:spPr>
          <a:xfrm>
            <a:off x="152402" y="172394"/>
            <a:ext cx="8771108" cy="5847405"/>
          </a:xfrm>
          <a:prstGeom prst="rect">
            <a:avLst/>
          </a:prstGeom>
        </p:spPr>
      </p:pic>
    </p:spTree>
    <p:extLst>
      <p:ext uri="{BB962C8B-B14F-4D97-AF65-F5344CB8AC3E}">
        <p14:creationId xmlns:p14="http://schemas.microsoft.com/office/powerpoint/2010/main" val="268932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3DE13-19D2-FE73-FFAD-153B3D9A9F2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60144F0-F5CB-6B94-0CFA-AFBA30FB89C9}"/>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Concept Plan (Enlarged)</a:t>
            </a:r>
            <a:br>
              <a:rPr lang="en-US" altLang="en-US" sz="2000" dirty="0">
                <a:latin typeface="Bookman Old Style" panose="02050604050505020204" pitchFamily="18" charset="0"/>
              </a:rPr>
            </a:br>
            <a:endParaRPr lang="en-US" altLang="en-US" sz="2000" dirty="0">
              <a:latin typeface="Bookman Old Style" panose="02050604050505020204" pitchFamily="18" charset="0"/>
            </a:endParaRPr>
          </a:p>
        </p:txBody>
      </p:sp>
      <p:pic>
        <p:nvPicPr>
          <p:cNvPr id="3" name="Picture 2">
            <a:extLst>
              <a:ext uri="{FF2B5EF4-FFF2-40B4-BE49-F238E27FC236}">
                <a16:creationId xmlns:a16="http://schemas.microsoft.com/office/drawing/2014/main" id="{4F85E980-AF35-C743-544B-FBC6A8F36BD3}"/>
              </a:ext>
            </a:extLst>
          </p:cNvPr>
          <p:cNvPicPr>
            <a:picLocks noChangeAspect="1"/>
          </p:cNvPicPr>
          <p:nvPr/>
        </p:nvPicPr>
        <p:blipFill>
          <a:blip r:embed="rId3"/>
          <a:srcRect/>
          <a:stretch/>
        </p:blipFill>
        <p:spPr>
          <a:xfrm>
            <a:off x="1914044" y="172394"/>
            <a:ext cx="5247823" cy="5847405"/>
          </a:xfrm>
          <a:prstGeom prst="rect">
            <a:avLst/>
          </a:prstGeom>
        </p:spPr>
      </p:pic>
    </p:spTree>
    <p:extLst>
      <p:ext uri="{BB962C8B-B14F-4D97-AF65-F5344CB8AC3E}">
        <p14:creationId xmlns:p14="http://schemas.microsoft.com/office/powerpoint/2010/main" val="78485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B42FC-979D-875C-D286-3FD051E5051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7FB305-C311-CC60-18E5-F9D8DC8500DC}"/>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3B5C4568-BCB0-4D10-876E-CB43EB682FB4}"/>
              </a:ext>
            </a:extLst>
          </p:cNvPr>
          <p:cNvPicPr>
            <a:picLocks noChangeAspect="1"/>
          </p:cNvPicPr>
          <p:nvPr/>
        </p:nvPicPr>
        <p:blipFill>
          <a:blip r:embed="rId3"/>
          <a:stretch>
            <a:fillRect/>
          </a:stretch>
        </p:blipFill>
        <p:spPr>
          <a:xfrm>
            <a:off x="1504950" y="0"/>
            <a:ext cx="6134100" cy="6410325"/>
          </a:xfrm>
          <a:prstGeom prst="rect">
            <a:avLst/>
          </a:prstGeom>
        </p:spPr>
      </p:pic>
    </p:spTree>
    <p:extLst>
      <p:ext uri="{BB962C8B-B14F-4D97-AF65-F5344CB8AC3E}">
        <p14:creationId xmlns:p14="http://schemas.microsoft.com/office/powerpoint/2010/main" val="340955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E9C94-B842-CF16-ABE7-46B12EB589F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78DBD80-2F3B-E59A-D6F6-965729C558F0}"/>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Architectural Images</a:t>
            </a:r>
          </a:p>
        </p:txBody>
      </p:sp>
      <p:pic>
        <p:nvPicPr>
          <p:cNvPr id="3" name="Picture 2">
            <a:extLst>
              <a:ext uri="{FF2B5EF4-FFF2-40B4-BE49-F238E27FC236}">
                <a16:creationId xmlns:a16="http://schemas.microsoft.com/office/drawing/2014/main" id="{6FDFAE89-E6BF-8068-2401-076B6D7F07A2}"/>
              </a:ext>
            </a:extLst>
          </p:cNvPr>
          <p:cNvPicPr>
            <a:picLocks noChangeAspect="1"/>
          </p:cNvPicPr>
          <p:nvPr/>
        </p:nvPicPr>
        <p:blipFill>
          <a:blip r:embed="rId3"/>
          <a:stretch>
            <a:fillRect/>
          </a:stretch>
        </p:blipFill>
        <p:spPr>
          <a:xfrm>
            <a:off x="1080674" y="609600"/>
            <a:ext cx="6982651" cy="5162387"/>
          </a:xfrm>
          <a:prstGeom prst="rect">
            <a:avLst/>
          </a:prstGeom>
        </p:spPr>
      </p:pic>
    </p:spTree>
    <p:extLst>
      <p:ext uri="{BB962C8B-B14F-4D97-AF65-F5344CB8AC3E}">
        <p14:creationId xmlns:p14="http://schemas.microsoft.com/office/powerpoint/2010/main" val="6286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subject to the following conditions to be fulfilled at the expense of the owner/developer: </a:t>
            </a:r>
            <a:endParaRPr lang="en-US" sz="1600" dirty="0">
              <a:latin typeface="Bookman Old Style" panose="02050604050505020204" pitchFamily="18" charset="0"/>
            </a:endParaRPr>
          </a:p>
          <a:p>
            <a:pPr marL="0" indent="0">
              <a:buNone/>
            </a:pPr>
            <a:r>
              <a:rPr lang="en-US" sz="1400" dirty="0">
                <a:latin typeface="Bookman Old Style" panose="02050604050505020204" pitchFamily="18" charset="0"/>
              </a:rPr>
              <a:t>1. Development design and structures shall meet or exceed the standards indicated on the concept plan, narrative, representative architectural sketches, and other documents submitted with the zoning application and attached hereto. This condition shall not construe approval of any standard that is not in conformity with the Unified Development Code. </a:t>
            </a: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2. The owner at their own expense shall construct the improvements required by the County for public water and public waste services for the subject property shall convey same to the County, free of all liens. Said improvements shall include all on-site improvements and such off-site improvements as are required by the County to provide service to subject property.</a:t>
            </a: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3. At its expense, Owner shall make all right of way improvements and shall dedicate all rights of way which are required by the County after the County’s review of Owner's development plans pursuant to the County’s ordinances and regulations. All such improvements shall be shown on the preliminary site plan and site development plans for the project and no development permit shall be issued until Owner has agreed to such improvements and dedication.</a:t>
            </a: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F8EB-E307-5084-908C-D496458AC825}"/>
            </a:ext>
          </a:extLst>
        </p:cNvPr>
        <p:cNvGrpSpPr/>
        <p:nvPr/>
      </p:nvGrpSpPr>
      <p:grpSpPr>
        <a:xfrm>
          <a:off x="0" y="0"/>
          <a:ext cx="0" cy="0"/>
          <a:chOff x="0" y="0"/>
          <a:chExt cx="0" cy="0"/>
        </a:xfrm>
      </p:grpSpPr>
      <p:sp>
        <p:nvSpPr>
          <p:cNvPr id="11267" name="Rectangle 12">
            <a:extLst>
              <a:ext uri="{FF2B5EF4-FFF2-40B4-BE49-F238E27FC236}">
                <a16:creationId xmlns:a16="http://schemas.microsoft.com/office/drawing/2014/main" id="{4B68DA0D-0B85-BEFA-3C63-7C5EAEF2BB40}"/>
              </a:ext>
            </a:extLst>
          </p:cNvPr>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a:extLst>
              <a:ext uri="{FF2B5EF4-FFF2-40B4-BE49-F238E27FC236}">
                <a16:creationId xmlns:a16="http://schemas.microsoft.com/office/drawing/2014/main" id="{CED9F66F-9C39-257A-6E70-1157F8BE8E32}"/>
              </a:ext>
            </a:extLst>
          </p:cNvPr>
          <p:cNvSpPr>
            <a:spLocks noGrp="1"/>
          </p:cNvSpPr>
          <p:nvPr>
            <p:ph idx="1"/>
          </p:nvPr>
        </p:nvSpPr>
        <p:spPr>
          <a:xfrm>
            <a:off x="424006" y="762000"/>
            <a:ext cx="8372187" cy="5427820"/>
          </a:xfrm>
        </p:spPr>
        <p:txBody>
          <a:bodyPr/>
          <a:lstStyle/>
          <a:p>
            <a:pPr marL="0" lvl="0" indent="0">
              <a:buNone/>
            </a:pPr>
            <a:r>
              <a:rPr lang="en-US" sz="1600" b="1" dirty="0">
                <a:latin typeface="Bookman Old Style" panose="02050604050505020204" pitchFamily="18" charset="0"/>
              </a:rPr>
              <a:t>Based on Board of Commissioners policies, decision-making criteria, and standards outlined in the development codes of Oconee County, staff recommends conditional approval of this request subject to the following conditions to be fulfilled at the expense of the owner/developer: </a:t>
            </a:r>
            <a:endParaRPr lang="en-US" sz="1600" dirty="0">
              <a:latin typeface="Bookman Old Style" panose="02050604050505020204" pitchFamily="18" charset="0"/>
            </a:endParaRP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4. All parcels which are a part of this rezoning action shall be held in common ownership by a single entity, The Landing Senior Living, LLC, which shall also be the sole condominium declarant. The condominium plat and condominium declaration shall be amended to provide that the property is part of a single owner comprehensive senior living community and that sale of individual units is strictly prohibited. The tax assessor shall merge all such parcels into a single tax parcel. Prior to application for the Site Development Permit, the owner shall submit for a review and to be recorded a recombination plat that abandons all existing condominium lines to combine the property into a single parcel.</a:t>
            </a:r>
          </a:p>
          <a:p>
            <a:pPr marL="0" indent="0">
              <a:buNone/>
            </a:pPr>
            <a:endParaRPr lang="en-US" sz="1400" dirty="0">
              <a:latin typeface="Bookman Old Style" panose="02050604050505020204" pitchFamily="18" charset="0"/>
            </a:endParaRPr>
          </a:p>
          <a:p>
            <a:pPr marL="0" indent="0">
              <a:buNone/>
            </a:pPr>
            <a:r>
              <a:rPr lang="en-US" sz="1400" dirty="0">
                <a:latin typeface="Bookman Old Style" panose="02050604050505020204" pitchFamily="18" charset="0"/>
              </a:rPr>
              <a:t>5. Total building square footage on the property shall not exceed 138,422 square feet. </a:t>
            </a:r>
          </a:p>
        </p:txBody>
      </p:sp>
      <p:sp>
        <p:nvSpPr>
          <p:cNvPr id="7" name="Text Box 10">
            <a:extLst>
              <a:ext uri="{FF2B5EF4-FFF2-40B4-BE49-F238E27FC236}">
                <a16:creationId xmlns:a16="http://schemas.microsoft.com/office/drawing/2014/main" id="{4BBA3369-0310-F7D2-68F3-9F1574D39587}"/>
              </a:ext>
            </a:extLst>
          </p:cNvPr>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Staff Recommendation </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a:extLst>
              <a:ext uri="{FF2B5EF4-FFF2-40B4-BE49-F238E27FC236}">
                <a16:creationId xmlns:a16="http://schemas.microsoft.com/office/drawing/2014/main" id="{5A40C46B-3C8F-115D-D451-87452A09B1EA}"/>
              </a:ext>
            </a:extLst>
          </p:cNvPr>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119609"/>
      </p:ext>
    </p:extLst>
  </p:cSld>
  <p:clrMapOvr>
    <a:masterClrMapping/>
  </p:clrMapOvr>
  <p:transition spd="slow">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
        <p:nvSpPr>
          <p:cNvPr id="2" name="Content Placeholder 1"/>
          <p:cNvSpPr>
            <a:spLocks noGrp="1"/>
          </p:cNvSpPr>
          <p:nvPr>
            <p:ph idx="1"/>
          </p:nvPr>
        </p:nvSpPr>
        <p:spPr>
          <a:xfrm>
            <a:off x="424006" y="762000"/>
            <a:ext cx="8372187" cy="5427820"/>
          </a:xfrm>
        </p:spPr>
        <p:txBody>
          <a:bodyPr/>
          <a:lstStyle/>
          <a:p>
            <a:pPr marL="0" lvl="0" indent="0">
              <a:buNone/>
            </a:pPr>
            <a:r>
              <a:rPr lang="en-US" sz="1400" b="1" dirty="0">
                <a:latin typeface="Bookman Old Style" panose="02050604050505020204" pitchFamily="18" charset="0"/>
              </a:rPr>
              <a:t>Planning Commission recommends approval subject to the conditions recommended </a:t>
            </a:r>
            <a:r>
              <a:rPr lang="en-US" sz="1400" b="1">
                <a:latin typeface="Bookman Old Style" panose="02050604050505020204" pitchFamily="18" charset="0"/>
              </a:rPr>
              <a:t>by staff.</a:t>
            </a:r>
            <a:br>
              <a:rPr lang="en-US" sz="1400" b="1" dirty="0">
                <a:latin typeface="Bookman Old Style" panose="02050604050505020204" pitchFamily="18" charset="0"/>
              </a:rPr>
            </a:br>
            <a:endParaRPr lang="en-US" sz="1400" b="1" dirty="0">
              <a:latin typeface="Bookman Old Style" panose="02050604050505020204" pitchFamily="18" charset="0"/>
            </a:endParaRPr>
          </a:p>
        </p:txBody>
      </p:sp>
      <p:sp>
        <p:nvSpPr>
          <p:cNvPr id="7" name="Text Box 10"/>
          <p:cNvSpPr txBox="1">
            <a:spLocks noChangeArrowheads="1"/>
          </p:cNvSpPr>
          <p:nvPr/>
        </p:nvSpPr>
        <p:spPr bwMode="auto">
          <a:xfrm>
            <a:off x="304800" y="300335"/>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0" eaLnBrk="1" hangingPunct="1">
              <a:spcBef>
                <a:spcPct val="0"/>
              </a:spcBef>
              <a:buNone/>
            </a:pPr>
            <a:r>
              <a:rPr lang="en-US" altLang="en-US" sz="2400" b="1" i="1" dirty="0">
                <a:solidFill>
                  <a:srgbClr val="0000FF"/>
                </a:solidFill>
                <a:latin typeface="Bookman Old Style" panose="02050604050505020204" pitchFamily="18" charset="0"/>
              </a:rPr>
              <a:t>Planning Commission Recommendation</a:t>
            </a:r>
            <a:r>
              <a:rPr lang="en-US" altLang="en-US" sz="2000" b="1" i="1" dirty="0">
                <a:solidFill>
                  <a:srgbClr val="0000FF"/>
                </a:solidFill>
                <a:latin typeface="Bookman Old Style" panose="02050604050505020204" pitchFamily="18" charset="0"/>
              </a:rPr>
              <a:t>	</a:t>
            </a:r>
            <a:endParaRPr lang="en-US" altLang="en-US" sz="2000" b="1" dirty="0">
              <a:latin typeface="Calibri" pitchFamily="34" charset="0"/>
            </a:endParaRPr>
          </a:p>
        </p:txBody>
      </p:sp>
      <p:cxnSp>
        <p:nvCxnSpPr>
          <p:cNvPr id="8" name="Straight Connector 7"/>
          <p:cNvCxnSpPr/>
          <p:nvPr/>
        </p:nvCxnSpPr>
        <p:spPr bwMode="auto">
          <a:xfrm>
            <a:off x="424006" y="7620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88746"/>
      </p:ext>
    </p:extLst>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172200"/>
            <a:ext cx="8077200" cy="609600"/>
          </a:xfrm>
        </p:spPr>
        <p:txBody>
          <a:bodyPr/>
          <a:lstStyle/>
          <a:p>
            <a:pPr algn="l" eaLnBrk="1" hangingPunct="1"/>
            <a:r>
              <a:rPr lang="en-US" altLang="en-US" sz="2400" dirty="0">
                <a:latin typeface="Bookman Old Style" panose="02050604050505020204" pitchFamily="18" charset="0"/>
              </a:rPr>
              <a:t>Site Location </a:t>
            </a:r>
          </a:p>
        </p:txBody>
      </p:sp>
      <p:pic>
        <p:nvPicPr>
          <p:cNvPr id="2" name="Picture 1">
            <a:extLst>
              <a:ext uri="{FF2B5EF4-FFF2-40B4-BE49-F238E27FC236}">
                <a16:creationId xmlns:a16="http://schemas.microsoft.com/office/drawing/2014/main" id="{BBB4E636-4F36-C7AF-1D1C-CC82CA12D774}"/>
              </a:ext>
            </a:extLst>
          </p:cNvPr>
          <p:cNvPicPr>
            <a:picLocks noChangeAspect="1"/>
          </p:cNvPicPr>
          <p:nvPr/>
        </p:nvPicPr>
        <p:blipFill>
          <a:blip r:embed="rId2"/>
          <a:srcRect/>
          <a:stretch/>
        </p:blipFill>
        <p:spPr>
          <a:xfrm>
            <a:off x="1" y="255494"/>
            <a:ext cx="9143996" cy="5916703"/>
          </a:xfrm>
          <a:prstGeom prst="rect">
            <a:avLst/>
          </a:prstGeom>
        </p:spPr>
      </p:pic>
    </p:spTree>
    <p:extLst>
      <p:ext uri="{BB962C8B-B14F-4D97-AF65-F5344CB8AC3E}">
        <p14:creationId xmlns:p14="http://schemas.microsoft.com/office/powerpoint/2010/main" val="381563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304800" y="6248400"/>
            <a:ext cx="7778262" cy="609600"/>
          </a:xfrm>
        </p:spPr>
        <p:txBody>
          <a:bodyPr/>
          <a:lstStyle/>
          <a:p>
            <a:pPr algn="l" eaLnBrk="1" hangingPunct="1"/>
            <a:r>
              <a:rPr lang="en-US" altLang="en-US" sz="2400" dirty="0">
                <a:latin typeface="Bookman Old Style" panose="02050604050505020204" pitchFamily="18" charset="0"/>
              </a:rPr>
              <a:t>Aerial Imagery</a:t>
            </a:r>
          </a:p>
        </p:txBody>
      </p:sp>
      <p:pic>
        <p:nvPicPr>
          <p:cNvPr id="3" name="Picture 2">
            <a:extLst>
              <a:ext uri="{FF2B5EF4-FFF2-40B4-BE49-F238E27FC236}">
                <a16:creationId xmlns:a16="http://schemas.microsoft.com/office/drawing/2014/main" id="{473B00D9-F1D5-4CDF-87EB-BE76FC4E7727}"/>
              </a:ext>
            </a:extLst>
          </p:cNvPr>
          <p:cNvPicPr>
            <a:picLocks noChangeAspect="1"/>
          </p:cNvPicPr>
          <p:nvPr/>
        </p:nvPicPr>
        <p:blipFill>
          <a:blip r:embed="rId2"/>
          <a:srcRect/>
          <a:stretch/>
        </p:blipFill>
        <p:spPr>
          <a:xfrm>
            <a:off x="479614" y="0"/>
            <a:ext cx="8184764" cy="6324590"/>
          </a:xfrm>
          <a:prstGeom prst="rect">
            <a:avLst/>
          </a:prstGeom>
        </p:spPr>
      </p:pic>
    </p:spTree>
    <p:extLst>
      <p:ext uri="{BB962C8B-B14F-4D97-AF65-F5344CB8AC3E}">
        <p14:creationId xmlns:p14="http://schemas.microsoft.com/office/powerpoint/2010/main" val="148198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66700" y="6248400"/>
            <a:ext cx="8077200" cy="685800"/>
          </a:xfrm>
        </p:spPr>
        <p:txBody>
          <a:bodyPr/>
          <a:lstStyle/>
          <a:p>
            <a:pPr algn="l" eaLnBrk="1" hangingPunct="1"/>
            <a:r>
              <a:rPr lang="en-US" altLang="en-US" sz="2400" dirty="0">
                <a:latin typeface="Bookman Old Style" panose="02050604050505020204" pitchFamily="18" charset="0"/>
              </a:rPr>
              <a:t>Zoning</a:t>
            </a:r>
          </a:p>
        </p:txBody>
      </p:sp>
      <p:sp>
        <p:nvSpPr>
          <p:cNvPr id="2" name="TextBox 1"/>
          <p:cNvSpPr txBox="1"/>
          <p:nvPr/>
        </p:nvSpPr>
        <p:spPr>
          <a:xfrm>
            <a:off x="3124200" y="3810000"/>
            <a:ext cx="518091" cy="369332"/>
          </a:xfrm>
          <a:prstGeom prst="rect">
            <a:avLst/>
          </a:prstGeom>
          <a:noFill/>
        </p:spPr>
        <p:txBody>
          <a:bodyPr wrap="none" rtlCol="0">
            <a:spAutoFit/>
          </a:bodyPr>
          <a:lstStyle/>
          <a:p>
            <a:r>
              <a:rPr lang="en-US" dirty="0">
                <a:solidFill>
                  <a:schemeClr val="accent3"/>
                </a:solidFill>
              </a:rPr>
              <a:t>AG</a:t>
            </a:r>
          </a:p>
        </p:txBody>
      </p:sp>
      <p:pic>
        <p:nvPicPr>
          <p:cNvPr id="5" name="Picture 4">
            <a:extLst>
              <a:ext uri="{FF2B5EF4-FFF2-40B4-BE49-F238E27FC236}">
                <a16:creationId xmlns:a16="http://schemas.microsoft.com/office/drawing/2014/main" id="{8C303ED0-4C02-413B-95AD-24D2B9D478A3}"/>
              </a:ext>
            </a:extLst>
          </p:cNvPr>
          <p:cNvPicPr>
            <a:picLocks noChangeAspect="1"/>
          </p:cNvPicPr>
          <p:nvPr/>
        </p:nvPicPr>
        <p:blipFill>
          <a:blip r:embed="rId3"/>
          <a:srcRect/>
          <a:stretch/>
        </p:blipFill>
        <p:spPr>
          <a:xfrm>
            <a:off x="213949" y="26377"/>
            <a:ext cx="8663341" cy="6403339"/>
          </a:xfrm>
          <a:prstGeom prst="rect">
            <a:avLst/>
          </a:prstGeom>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p:cNvSpPr>
            <a:spLocks noGrp="1" noChangeArrowheads="1"/>
          </p:cNvSpPr>
          <p:nvPr>
            <p:ph type="title"/>
          </p:nvPr>
        </p:nvSpPr>
        <p:spPr>
          <a:xfrm>
            <a:off x="228600" y="6082553"/>
            <a:ext cx="8077200" cy="685800"/>
          </a:xfrm>
        </p:spPr>
        <p:txBody>
          <a:bodyPr/>
          <a:lstStyle/>
          <a:p>
            <a:pPr algn="l" eaLnBrk="1" hangingPunct="1"/>
            <a:r>
              <a:rPr lang="en-US" altLang="en-US" sz="2400" dirty="0">
                <a:latin typeface="Bookman Old Style" panose="02050604050505020204" pitchFamily="18" charset="0"/>
              </a:rPr>
              <a:t>Future Development </a:t>
            </a:r>
          </a:p>
        </p:txBody>
      </p:sp>
      <p:pic>
        <p:nvPicPr>
          <p:cNvPr id="3" name="Picture 2">
            <a:extLst>
              <a:ext uri="{FF2B5EF4-FFF2-40B4-BE49-F238E27FC236}">
                <a16:creationId xmlns:a16="http://schemas.microsoft.com/office/drawing/2014/main" id="{5E802C33-7E91-44DA-90DF-86A1E5EE40A9}"/>
              </a:ext>
            </a:extLst>
          </p:cNvPr>
          <p:cNvPicPr>
            <a:picLocks noChangeAspect="1"/>
          </p:cNvPicPr>
          <p:nvPr/>
        </p:nvPicPr>
        <p:blipFill>
          <a:blip r:embed="rId2"/>
          <a:srcRect/>
          <a:stretch/>
        </p:blipFill>
        <p:spPr>
          <a:xfrm>
            <a:off x="7" y="304800"/>
            <a:ext cx="9143982" cy="5916695"/>
          </a:xfrm>
          <a:prstGeom prst="rect">
            <a:avLst/>
          </a:prstGeom>
        </p:spPr>
      </p:pic>
    </p:spTree>
    <p:extLst>
      <p:ext uri="{BB962C8B-B14F-4D97-AF65-F5344CB8AC3E}">
        <p14:creationId xmlns:p14="http://schemas.microsoft.com/office/powerpoint/2010/main" val="6892832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101B-5A5B-4A3B-9D69-96112C10BDCD}"/>
              </a:ext>
            </a:extLst>
          </p:cNvPr>
          <p:cNvSpPr>
            <a:spLocks noGrp="1"/>
          </p:cNvSpPr>
          <p:nvPr>
            <p:ph type="title"/>
          </p:nvPr>
        </p:nvSpPr>
        <p:spPr/>
        <p:txBody>
          <a:bodyPr/>
          <a:lstStyle/>
          <a:p>
            <a:pPr algn="l"/>
            <a:r>
              <a:rPr lang="en-US" sz="2400" b="1" i="1" dirty="0">
                <a:solidFill>
                  <a:srgbClr val="3333FF"/>
                </a:solidFill>
                <a:latin typeface="Bookman Old Style" panose="02050604050505020204" pitchFamily="18" charset="0"/>
              </a:rPr>
              <a:t>Summary of Request</a:t>
            </a:r>
            <a:br>
              <a:rPr lang="en-US" sz="2400" b="1" i="1" dirty="0">
                <a:solidFill>
                  <a:srgbClr val="3333FF"/>
                </a:solidFill>
                <a:latin typeface="Bookman Old Style" panose="02050604050505020204" pitchFamily="18" charset="0"/>
              </a:rPr>
            </a:br>
            <a:endParaRPr lang="en-US" sz="2400" dirty="0">
              <a:solidFill>
                <a:schemeClr val="tx1"/>
              </a:solidFill>
              <a:latin typeface="Bookman Old Style" panose="02050604050505020204" pitchFamily="18" charset="0"/>
            </a:endParaRPr>
          </a:p>
        </p:txBody>
      </p:sp>
      <p:sp>
        <p:nvSpPr>
          <p:cNvPr id="3" name="Content Placeholder 2">
            <a:extLst>
              <a:ext uri="{FF2B5EF4-FFF2-40B4-BE49-F238E27FC236}">
                <a16:creationId xmlns:a16="http://schemas.microsoft.com/office/drawing/2014/main" id="{0F566476-D456-42E5-85D2-6FC908F2BDEA}"/>
              </a:ext>
            </a:extLst>
          </p:cNvPr>
          <p:cNvSpPr>
            <a:spLocks noGrp="1"/>
          </p:cNvSpPr>
          <p:nvPr>
            <p:ph idx="1"/>
          </p:nvPr>
        </p:nvSpPr>
        <p:spPr>
          <a:xfrm>
            <a:off x="321212" y="1265238"/>
            <a:ext cx="8610600" cy="5410200"/>
          </a:xfrm>
        </p:spPr>
        <p:txBody>
          <a:bodyPr/>
          <a:lstStyle/>
          <a:p>
            <a:pPr marL="0" indent="0">
              <a:buNone/>
            </a:pPr>
            <a:r>
              <a:rPr lang="en-US" sz="2000" dirty="0">
                <a:latin typeface="Bookman Old Style" panose="02050604050505020204" pitchFamily="18" charset="0"/>
              </a:rPr>
              <a:t>Change the conditions of the previous zoning (case # P20-0238), zoned OIP. The requested change is to increase the allowed total square feet of all structures to 138,422 SF.</a:t>
            </a:r>
          </a:p>
        </p:txBody>
      </p:sp>
      <p:cxnSp>
        <p:nvCxnSpPr>
          <p:cNvPr id="4" name="Straight Connector 3">
            <a:extLst>
              <a:ext uri="{FF2B5EF4-FFF2-40B4-BE49-F238E27FC236}">
                <a16:creationId xmlns:a16="http://schemas.microsoft.com/office/drawing/2014/main" id="{4CD2AC42-061E-483E-9ACD-6102C55EF29C}"/>
              </a:ext>
            </a:extLst>
          </p:cNvPr>
          <p:cNvCxnSpPr/>
          <p:nvPr/>
        </p:nvCxnSpPr>
        <p:spPr bwMode="auto">
          <a:xfrm>
            <a:off x="457200" y="914400"/>
            <a:ext cx="80157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2"/>
          <p:cNvSpPr>
            <a:spLocks noChangeArrowheads="1"/>
          </p:cNvSpPr>
          <p:nvPr/>
        </p:nvSpPr>
        <p:spPr bwMode="auto">
          <a:xfrm>
            <a:off x="228600" y="228600"/>
            <a:ext cx="8686800" cy="6400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341690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756807D5-BE94-3B62-396C-D22E59551391}"/>
              </a:ext>
            </a:extLst>
          </p:cNvPr>
          <p:cNvPicPr>
            <a:picLocks noChangeAspect="1"/>
          </p:cNvPicPr>
          <p:nvPr/>
        </p:nvPicPr>
        <p:blipFill>
          <a:blip r:embed="rId3"/>
          <a:srcRect/>
          <a:stretch/>
        </p:blipFill>
        <p:spPr>
          <a:xfrm>
            <a:off x="749194" y="440405"/>
            <a:ext cx="7998764" cy="5679329"/>
          </a:xfrm>
          <a:prstGeom prst="rect">
            <a:avLst/>
          </a:prstGeom>
        </p:spPr>
      </p:pic>
    </p:spTree>
    <p:extLst>
      <p:ext uri="{BB962C8B-B14F-4D97-AF65-F5344CB8AC3E}">
        <p14:creationId xmlns:p14="http://schemas.microsoft.com/office/powerpoint/2010/main" val="68744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827BF81-DDE2-F916-0344-6654AFC56A4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CA6E06-45DC-E37D-E12B-2341B3F5298A}"/>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FB3EE9C1-3A50-293C-CA3F-9EAEA51D864C}"/>
              </a:ext>
            </a:extLst>
          </p:cNvPr>
          <p:cNvPicPr>
            <a:picLocks noChangeAspect="1"/>
          </p:cNvPicPr>
          <p:nvPr/>
        </p:nvPicPr>
        <p:blipFill>
          <a:blip r:embed="rId3"/>
          <a:srcRect/>
          <a:stretch/>
        </p:blipFill>
        <p:spPr>
          <a:xfrm>
            <a:off x="749194" y="442133"/>
            <a:ext cx="7998764" cy="5675873"/>
          </a:xfrm>
          <a:prstGeom prst="rect">
            <a:avLst/>
          </a:prstGeom>
        </p:spPr>
      </p:pic>
    </p:spTree>
    <p:extLst>
      <p:ext uri="{BB962C8B-B14F-4D97-AF65-F5344CB8AC3E}">
        <p14:creationId xmlns:p14="http://schemas.microsoft.com/office/powerpoint/2010/main" val="75243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A89B53-14CF-F810-7DF3-881D6E744C9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F7B7330-977B-237F-C6A7-0819F25FC5D8}"/>
              </a:ext>
            </a:extLst>
          </p:cNvPr>
          <p:cNvSpPr>
            <a:spLocks noGrp="1" noChangeArrowheads="1"/>
          </p:cNvSpPr>
          <p:nvPr>
            <p:ph type="title"/>
          </p:nvPr>
        </p:nvSpPr>
        <p:spPr>
          <a:xfrm>
            <a:off x="152400" y="6477000"/>
            <a:ext cx="8077200" cy="457200"/>
          </a:xfrm>
        </p:spPr>
        <p:txBody>
          <a:bodyPr/>
          <a:lstStyle/>
          <a:p>
            <a:pPr algn="l" eaLnBrk="1" hangingPunct="1"/>
            <a:r>
              <a:rPr lang="en-US" altLang="en-US" sz="2000" dirty="0">
                <a:latin typeface="Bookman Old Style" panose="02050604050505020204" pitchFamily="18" charset="0"/>
              </a:rPr>
              <a:t>Recorded Plat</a:t>
            </a:r>
          </a:p>
        </p:txBody>
      </p:sp>
      <p:pic>
        <p:nvPicPr>
          <p:cNvPr id="4" name="Picture 3">
            <a:extLst>
              <a:ext uri="{FF2B5EF4-FFF2-40B4-BE49-F238E27FC236}">
                <a16:creationId xmlns:a16="http://schemas.microsoft.com/office/drawing/2014/main" id="{E29A8A9E-16B4-1E07-AD67-F461B245E7BE}"/>
              </a:ext>
            </a:extLst>
          </p:cNvPr>
          <p:cNvPicPr>
            <a:picLocks noChangeAspect="1"/>
          </p:cNvPicPr>
          <p:nvPr/>
        </p:nvPicPr>
        <p:blipFill>
          <a:blip r:embed="rId3"/>
          <a:srcRect/>
          <a:stretch/>
        </p:blipFill>
        <p:spPr>
          <a:xfrm>
            <a:off x="749194" y="440405"/>
            <a:ext cx="7998764" cy="5679329"/>
          </a:xfrm>
          <a:prstGeom prst="rect">
            <a:avLst/>
          </a:prstGeom>
        </p:spPr>
      </p:pic>
    </p:spTree>
    <p:extLst>
      <p:ext uri="{BB962C8B-B14F-4D97-AF65-F5344CB8AC3E}">
        <p14:creationId xmlns:p14="http://schemas.microsoft.com/office/powerpoint/2010/main" val="82666826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58400</TotalTime>
  <Words>532</Words>
  <Application>Microsoft Office PowerPoint</Application>
  <PresentationFormat>On-screen Show (4:3)</PresentationFormat>
  <Paragraphs>44</Paragraphs>
  <Slides>18</Slides>
  <Notes>13</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Bookman Old Style</vt:lpstr>
      <vt:lpstr>Calibri</vt:lpstr>
      <vt:lpstr>Default Design</vt:lpstr>
      <vt:lpstr>PowerPoint Presentation</vt:lpstr>
      <vt:lpstr>Site Location </vt:lpstr>
      <vt:lpstr>Aerial Imagery</vt:lpstr>
      <vt:lpstr>Zoning</vt:lpstr>
      <vt:lpstr>Future Development </vt:lpstr>
      <vt:lpstr>Summary of Request </vt:lpstr>
      <vt:lpstr>Recorded Plat</vt:lpstr>
      <vt:lpstr>Recorded Plat</vt:lpstr>
      <vt:lpstr>Recorded Plat</vt:lpstr>
      <vt:lpstr>Recorded Plat</vt:lpstr>
      <vt:lpstr>Recorded Plat</vt:lpstr>
      <vt:lpstr>Concept Plan </vt:lpstr>
      <vt:lpstr>Concept Plan (Enlarged) </vt:lpstr>
      <vt:lpstr>Architectural Images</vt:lpstr>
      <vt:lpstr>Architectural Images</vt:lpstr>
      <vt:lpstr>PowerPoint Presentation</vt:lpstr>
      <vt:lpstr>PowerPoint Presentation</vt:lpstr>
      <vt:lpstr>PowerPoint Presentation</vt:lpstr>
    </vt:vector>
  </TitlesOfParts>
  <Company>Oconee County BOC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Stephens</dc:creator>
  <cp:lastModifiedBy>Ethan Perry</cp:lastModifiedBy>
  <cp:revision>813</cp:revision>
  <cp:lastPrinted>2020-02-17T21:02:52Z</cp:lastPrinted>
  <dcterms:created xsi:type="dcterms:W3CDTF">2006-05-26T15:38:14Z</dcterms:created>
  <dcterms:modified xsi:type="dcterms:W3CDTF">2025-10-07T12:48:58Z</dcterms:modified>
</cp:coreProperties>
</file>