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7" r:id="rId2"/>
    <p:sldId id="293" r:id="rId3"/>
    <p:sldId id="321" r:id="rId4"/>
    <p:sldId id="278" r:id="rId5"/>
    <p:sldId id="301" r:id="rId6"/>
    <p:sldId id="318" r:id="rId7"/>
    <p:sldId id="347" r:id="rId8"/>
    <p:sldId id="343" r:id="rId9"/>
    <p:sldId id="374" r:id="rId10"/>
    <p:sldId id="348" r:id="rId11"/>
    <p:sldId id="372" r:id="rId12"/>
    <p:sldId id="373" r:id="rId13"/>
    <p:sldId id="288" r:id="rId14"/>
    <p:sldId id="366"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843" autoAdjust="0"/>
  </p:normalViewPr>
  <p:slideViewPr>
    <p:cSldViewPr showGuides="1">
      <p:cViewPr varScale="1">
        <p:scale>
          <a:sx n="101" d="100"/>
          <a:sy n="101" d="100"/>
        </p:scale>
        <p:origin x="187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388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131303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7881E-A43F-D2ED-DD6B-D1F774A1D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E5E1B-6402-9369-93F8-594266CDC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02F46-6191-324B-80ED-6F94C53695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49D4A9-30EB-8EF8-7F03-FA402B5E9F91}"/>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273935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1ADA-04C2-D175-391A-6E3F413F5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33B10-697A-E04F-6E87-1F9DA5FE2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988D6-BDB2-6C2B-2839-C7F020653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DFD1A-72D5-2821-78C6-072F0B097EDC}"/>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231258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EDCE-A84D-C560-CF90-9B5421E3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934CC-5830-D442-8DB9-99E247F03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24DED-651D-6D76-9506-43E9169CB5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5D96E4-D53B-DBD9-D774-AAA2DA6060B7}"/>
              </a:ext>
            </a:extLst>
          </p:cNvPr>
          <p:cNvSpPr>
            <a:spLocks noGrp="1"/>
          </p:cNvSpPr>
          <p:nvPr>
            <p:ph type="sldNum" sz="quarter" idx="10"/>
          </p:nvPr>
        </p:nvSpPr>
        <p:spPr/>
        <p:txBody>
          <a:bodyPr/>
          <a:lstStyle/>
          <a:p>
            <a:pPr>
              <a:defRPr/>
            </a:pPr>
            <a:fld id="{76FEA435-0698-47DF-ABED-5ACA0055F4C8}" type="slidenum">
              <a:rPr lang="en-US" smtClean="0"/>
              <a:pPr>
                <a:defRPr/>
              </a:pPr>
              <a:t>11</a:t>
            </a:fld>
            <a:endParaRPr lang="en-US" dirty="0"/>
          </a:p>
        </p:txBody>
      </p:sp>
    </p:spTree>
    <p:extLst>
      <p:ext uri="{BB962C8B-B14F-4D97-AF65-F5344CB8AC3E}">
        <p14:creationId xmlns:p14="http://schemas.microsoft.com/office/powerpoint/2010/main" val="338175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ECE4-3426-19C7-3DC3-A05D30CC5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9EFD-0ECB-82AD-84BE-26A7CAE55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1FA46-FF1B-1915-51BC-D5A7440A6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6CF34B-F97B-E946-6B50-3F2DD797381C}"/>
              </a:ext>
            </a:extLst>
          </p:cNvPr>
          <p:cNvSpPr>
            <a:spLocks noGrp="1"/>
          </p:cNvSpPr>
          <p:nvPr>
            <p:ph type="sldNum" sz="quarter" idx="10"/>
          </p:nvPr>
        </p:nvSpPr>
        <p:spPr/>
        <p:txBody>
          <a:bodyPr/>
          <a:lstStyle/>
          <a:p>
            <a:pPr>
              <a:defRPr/>
            </a:pPr>
            <a:fld id="{76FEA435-0698-47DF-ABED-5ACA0055F4C8}" type="slidenum">
              <a:rPr lang="en-US" smtClean="0"/>
              <a:pPr>
                <a:defRPr/>
              </a:pPr>
              <a:t>12</a:t>
            </a:fld>
            <a:endParaRPr lang="en-US" dirty="0"/>
          </a:p>
        </p:txBody>
      </p:sp>
    </p:spTree>
    <p:extLst>
      <p:ext uri="{BB962C8B-B14F-4D97-AF65-F5344CB8AC3E}">
        <p14:creationId xmlns:p14="http://schemas.microsoft.com/office/powerpoint/2010/main" val="276511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13</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14</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316296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B42FC-979D-875C-D286-3FD051E505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7FB305-C311-CC60-18E5-F9D8DC8500D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3" name="Picture 2">
            <a:extLst>
              <a:ext uri="{FF2B5EF4-FFF2-40B4-BE49-F238E27FC236}">
                <a16:creationId xmlns:a16="http://schemas.microsoft.com/office/drawing/2014/main" id="{85F48DDB-3772-332A-5E08-F3994BCFAFCC}"/>
              </a:ext>
            </a:extLst>
          </p:cNvPr>
          <p:cNvPicPr>
            <a:picLocks noChangeAspect="1"/>
          </p:cNvPicPr>
          <p:nvPr/>
        </p:nvPicPr>
        <p:blipFill>
          <a:blip r:embed="rId3"/>
          <a:stretch>
            <a:fillRect/>
          </a:stretch>
        </p:blipFill>
        <p:spPr>
          <a:xfrm>
            <a:off x="1404937" y="1100137"/>
            <a:ext cx="6334125" cy="4657725"/>
          </a:xfrm>
          <a:prstGeom prst="rect">
            <a:avLst/>
          </a:prstGeom>
        </p:spPr>
      </p:pic>
    </p:spTree>
    <p:extLst>
      <p:ext uri="{BB962C8B-B14F-4D97-AF65-F5344CB8AC3E}">
        <p14:creationId xmlns:p14="http://schemas.microsoft.com/office/powerpoint/2010/main" val="340955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E5FCE-D3EB-1D83-5AE8-BB2D109C995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1C14153-8605-4471-A28A-81E38897E371}"/>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3" name="Picture 2">
            <a:extLst>
              <a:ext uri="{FF2B5EF4-FFF2-40B4-BE49-F238E27FC236}">
                <a16:creationId xmlns:a16="http://schemas.microsoft.com/office/drawing/2014/main" id="{B00D116E-5175-0767-FF02-8CB3DCE147CD}"/>
              </a:ext>
            </a:extLst>
          </p:cNvPr>
          <p:cNvPicPr>
            <a:picLocks noChangeAspect="1"/>
          </p:cNvPicPr>
          <p:nvPr/>
        </p:nvPicPr>
        <p:blipFill>
          <a:blip r:embed="rId3"/>
          <a:srcRect/>
          <a:stretch/>
        </p:blipFill>
        <p:spPr>
          <a:xfrm>
            <a:off x="1444533" y="1100137"/>
            <a:ext cx="6254932" cy="4657725"/>
          </a:xfrm>
          <a:prstGeom prst="rect">
            <a:avLst/>
          </a:prstGeom>
        </p:spPr>
      </p:pic>
    </p:spTree>
    <p:extLst>
      <p:ext uri="{BB962C8B-B14F-4D97-AF65-F5344CB8AC3E}">
        <p14:creationId xmlns:p14="http://schemas.microsoft.com/office/powerpoint/2010/main" val="47310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488D77-F005-62AD-5911-208D79B30B8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5A52475-D431-7251-8E72-45D2B196C4E5}"/>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3" name="Picture 2">
            <a:extLst>
              <a:ext uri="{FF2B5EF4-FFF2-40B4-BE49-F238E27FC236}">
                <a16:creationId xmlns:a16="http://schemas.microsoft.com/office/drawing/2014/main" id="{113CC967-E721-A726-A230-9CFF5FDCE735}"/>
              </a:ext>
            </a:extLst>
          </p:cNvPr>
          <p:cNvPicPr>
            <a:picLocks noChangeAspect="1"/>
          </p:cNvPicPr>
          <p:nvPr/>
        </p:nvPicPr>
        <p:blipFill>
          <a:blip r:embed="rId3"/>
          <a:srcRect/>
          <a:stretch/>
        </p:blipFill>
        <p:spPr>
          <a:xfrm>
            <a:off x="1495425" y="1100137"/>
            <a:ext cx="6153149" cy="4657725"/>
          </a:xfrm>
          <a:prstGeom prst="rect">
            <a:avLst/>
          </a:prstGeom>
        </p:spPr>
      </p:pic>
    </p:spTree>
    <p:extLst>
      <p:ext uri="{BB962C8B-B14F-4D97-AF65-F5344CB8AC3E}">
        <p14:creationId xmlns:p14="http://schemas.microsoft.com/office/powerpoint/2010/main" val="139312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the request to rezone ±7.0 acres to R-1 subject to the following conditions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zoning application and attached hereto. This condition shall not construe approval of any standard that is not in conformity with the Unified Development Code. </a:t>
            </a:r>
          </a:p>
          <a:p>
            <a:pPr marL="0" indent="0">
              <a:buNone/>
            </a:pPr>
            <a:r>
              <a:rPr lang="en-US" sz="1400" dirty="0">
                <a:latin typeface="Bookman Old Style" panose="02050604050505020204" pitchFamily="18" charset="0"/>
              </a:rPr>
              <a:t>2. The owner at their own expense shall construct the improvements required by the County for public water for the subject property and shall convey the same to the County, free of all liens. Said improvements shall include all on-site improvements and such off-site improvements as are required by the County to provide service to subject property.</a:t>
            </a:r>
          </a:p>
          <a:p>
            <a:pPr marL="0" indent="0">
              <a:buNone/>
            </a:pPr>
            <a:r>
              <a:rPr lang="en-US" sz="1400" dirty="0">
                <a:latin typeface="Bookman Old Style" panose="02050604050505020204" pitchFamily="18" charset="0"/>
              </a:rPr>
              <a:t>3. At its expense, Owner shall make all right of way improvements and shall dedicate all rights of way which are required by the County after the County’s review of Owner's development plans pursuant to the County’s ordinances and regulations. All such improvements shall be shown on the preliminary site plan and site development plans for the project and no development permit shall be issued until Owner has agreed to such improvements and dedication. </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Planning Commission recommends approval subject to the conditions recommended </a:t>
            </a:r>
            <a:r>
              <a:rPr lang="en-US" sz="1400" b="1">
                <a:latin typeface="Bookman Old Style" panose="02050604050505020204" pitchFamily="18" charset="0"/>
              </a:rPr>
              <a:t>by staff.</a:t>
            </a:r>
            <a:br>
              <a:rPr lang="en-US" sz="1400" b="1" dirty="0">
                <a:latin typeface="Bookman Old Style" panose="02050604050505020204" pitchFamily="18" charset="0"/>
              </a:rPr>
            </a:br>
            <a:endParaRPr lang="en-US" sz="1400" b="1"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Planning Commission Recommendation</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8746"/>
      </p:ext>
    </p:extLst>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2" name="Picture 1">
            <a:extLst>
              <a:ext uri="{FF2B5EF4-FFF2-40B4-BE49-F238E27FC236}">
                <a16:creationId xmlns:a16="http://schemas.microsoft.com/office/drawing/2014/main" id="{BBB4E636-4F36-C7AF-1D1C-CC82CA12D774}"/>
              </a:ext>
            </a:extLst>
          </p:cNvPr>
          <p:cNvPicPr>
            <a:picLocks noChangeAspect="1"/>
          </p:cNvPicPr>
          <p:nvPr/>
        </p:nvPicPr>
        <p:blipFill>
          <a:blip r:embed="rId2"/>
          <a:srcRect/>
          <a:stretch/>
        </p:blipFill>
        <p:spPr>
          <a:xfrm>
            <a:off x="1" y="255494"/>
            <a:ext cx="9143996" cy="5916703"/>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473B00D9-F1D5-4CDF-87EB-BE76FC4E7727}"/>
              </a:ext>
            </a:extLst>
          </p:cNvPr>
          <p:cNvPicPr>
            <a:picLocks noChangeAspect="1"/>
          </p:cNvPicPr>
          <p:nvPr/>
        </p:nvPicPr>
        <p:blipFill>
          <a:blip r:embed="rId2"/>
          <a:srcRect/>
          <a:stretch/>
        </p:blipFill>
        <p:spPr>
          <a:xfrm>
            <a:off x="479614" y="0"/>
            <a:ext cx="8184764" cy="6324590"/>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5" name="Picture 4">
            <a:extLst>
              <a:ext uri="{FF2B5EF4-FFF2-40B4-BE49-F238E27FC236}">
                <a16:creationId xmlns:a16="http://schemas.microsoft.com/office/drawing/2014/main" id="{8C303ED0-4C02-413B-95AD-24D2B9D478A3}"/>
              </a:ext>
            </a:extLst>
          </p:cNvPr>
          <p:cNvPicPr>
            <a:picLocks noChangeAspect="1"/>
          </p:cNvPicPr>
          <p:nvPr/>
        </p:nvPicPr>
        <p:blipFill>
          <a:blip r:embed="rId3"/>
          <a:srcRect/>
          <a:stretch/>
        </p:blipFill>
        <p:spPr>
          <a:xfrm>
            <a:off x="213949" y="26377"/>
            <a:ext cx="8663341" cy="6403339"/>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5E802C33-7E91-44DA-90DF-86A1E5EE40A9}"/>
              </a:ext>
            </a:extLst>
          </p:cNvPr>
          <p:cNvPicPr>
            <a:picLocks noChangeAspect="1"/>
          </p:cNvPicPr>
          <p:nvPr/>
        </p:nvPicPr>
        <p:blipFill>
          <a:blip r:embed="rId2"/>
          <a:srcRect/>
          <a:stretch/>
        </p:blipFill>
        <p:spPr>
          <a:xfrm>
            <a:off x="7" y="304800"/>
            <a:ext cx="9143982" cy="5916695"/>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21212" y="1265238"/>
            <a:ext cx="8610600" cy="5410200"/>
          </a:xfrm>
        </p:spPr>
        <p:txBody>
          <a:bodyPr/>
          <a:lstStyle/>
          <a:p>
            <a:pPr marL="0" indent="0">
              <a:buNone/>
            </a:pPr>
            <a:r>
              <a:rPr lang="en-US" sz="2000" dirty="0">
                <a:latin typeface="Bookman Old Style" panose="02050604050505020204" pitchFamily="18" charset="0"/>
              </a:rPr>
              <a:t>Rezone ±7.0 acres from AG (Agricultural) to R-1 (Single-Family Residential District)</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756807D5-BE94-3B62-396C-D22E59551391}"/>
              </a:ext>
            </a:extLst>
          </p:cNvPr>
          <p:cNvPicPr>
            <a:picLocks noChangeAspect="1"/>
          </p:cNvPicPr>
          <p:nvPr/>
        </p:nvPicPr>
        <p:blipFill>
          <a:blip r:embed="rId3"/>
          <a:srcRect/>
          <a:stretch/>
        </p:blipFill>
        <p:spPr>
          <a:xfrm>
            <a:off x="749194" y="294420"/>
            <a:ext cx="7998764" cy="5971299"/>
          </a:xfrm>
          <a:prstGeom prst="rect">
            <a:avLst/>
          </a:prstGeom>
        </p:spPr>
      </p:pic>
    </p:spTree>
    <p:extLst>
      <p:ext uri="{BB962C8B-B14F-4D97-AF65-F5344CB8AC3E}">
        <p14:creationId xmlns:p14="http://schemas.microsoft.com/office/powerpoint/2010/main" val="68744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p:cNvPicPr>
            <a:picLocks noChangeAspect="1"/>
          </p:cNvPicPr>
          <p:nvPr/>
        </p:nvPicPr>
        <p:blipFill>
          <a:blip r:embed="rId3"/>
          <a:srcRect/>
          <a:stretch/>
        </p:blipFill>
        <p:spPr>
          <a:xfrm>
            <a:off x="152402" y="172394"/>
            <a:ext cx="8771108" cy="5847405"/>
          </a:xfrm>
          <a:prstGeom prst="rect">
            <a:avLst/>
          </a:prstGeom>
        </p:spPr>
      </p:pic>
    </p:spTree>
    <p:extLst>
      <p:ext uri="{BB962C8B-B14F-4D97-AF65-F5344CB8AC3E}">
        <p14:creationId xmlns:p14="http://schemas.microsoft.com/office/powerpoint/2010/main" val="268932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7257A-3087-955B-BA64-1EB6F0498DC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7E54D5-4E63-0542-8557-AC4D52BEF653}"/>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 </a:t>
            </a:r>
            <a:r>
              <a:rPr lang="en-US" altLang="en-US" sz="2000">
                <a:latin typeface="Bookman Old Style" panose="02050604050505020204" pitchFamily="18" charset="0"/>
              </a:rPr>
              <a:t>(Enlarged)</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2AE16CC7-9CF9-850E-A409-22100B07EA15}"/>
              </a:ext>
            </a:extLst>
          </p:cNvPr>
          <p:cNvPicPr>
            <a:picLocks noChangeAspect="1"/>
          </p:cNvPicPr>
          <p:nvPr/>
        </p:nvPicPr>
        <p:blipFill>
          <a:blip r:embed="rId3"/>
          <a:srcRect/>
          <a:stretch/>
        </p:blipFill>
        <p:spPr>
          <a:xfrm>
            <a:off x="1620257" y="172394"/>
            <a:ext cx="5835397" cy="5847405"/>
          </a:xfrm>
          <a:prstGeom prst="rect">
            <a:avLst/>
          </a:prstGeom>
        </p:spPr>
      </p:pic>
    </p:spTree>
    <p:extLst>
      <p:ext uri="{BB962C8B-B14F-4D97-AF65-F5344CB8AC3E}">
        <p14:creationId xmlns:p14="http://schemas.microsoft.com/office/powerpoint/2010/main" val="7844320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58399</TotalTime>
  <Words>321</Words>
  <Application>Microsoft Office PowerPoint</Application>
  <PresentationFormat>On-screen Show (4:3)</PresentationFormat>
  <Paragraphs>29</Paragraphs>
  <Slides>14</Slides>
  <Notes>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vt:lpstr>
      <vt:lpstr>Concept Plan </vt:lpstr>
      <vt:lpstr>Concept Plan (Enlarged) </vt:lpstr>
      <vt:lpstr>Architectural Images</vt:lpstr>
      <vt:lpstr>Architectural Images</vt:lpstr>
      <vt:lpstr>Architectural Images</vt:lpstr>
      <vt:lpstr>PowerPoint Presentation</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Guy Herring</cp:lastModifiedBy>
  <cp:revision>814</cp:revision>
  <cp:lastPrinted>2020-02-17T21:02:52Z</cp:lastPrinted>
  <dcterms:created xsi:type="dcterms:W3CDTF">2006-05-26T15:38:14Z</dcterms:created>
  <dcterms:modified xsi:type="dcterms:W3CDTF">2025-10-07T14:01:00Z</dcterms:modified>
</cp:coreProperties>
</file>