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87" r:id="rId2"/>
    <p:sldId id="293" r:id="rId3"/>
    <p:sldId id="294" r:id="rId4"/>
    <p:sldId id="295" r:id="rId5"/>
    <p:sldId id="302" r:id="rId6"/>
    <p:sldId id="303" r:id="rId7"/>
    <p:sldId id="257" r:id="rId8"/>
    <p:sldId id="296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843" autoAdjust="0"/>
  </p:normalViewPr>
  <p:slideViewPr>
    <p:cSldViewPr showGuides="1">
      <p:cViewPr varScale="1">
        <p:scale>
          <a:sx n="101" d="100"/>
          <a:sy n="101" d="100"/>
        </p:scale>
        <p:origin x="18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6FEA435-0698-47DF-ABED-5ACA0055F4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0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C672B-C3EC-4734-AEA1-57CED21802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786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4BE1B-8B45-4717-92B7-0724481572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87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7EEFF-FFB3-47D7-B924-8276E0448C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76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A4669-81EB-4DDA-A129-0E52B75C38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09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0659C-2EA8-47A5-AA24-BDA7BD0C7C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940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B2286-D513-4890-BDBC-773219AF3D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349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2042B-4B8B-44BE-A151-B720244551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8FE9C-CF99-4058-A0B5-67337D48D4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011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A62E5-78EC-4837-82E3-037F22D911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69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F84AE-73BD-4767-A4A9-D488059BB8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757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F39AD-DBE1-4303-9B61-589B89BCB1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70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1BC75-5704-4C72-82E5-FC53F2C563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5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BBFE48A-A78C-4C8E-888C-F9B33DDE16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67" t="34584" r="36896" b="33640"/>
          <a:stretch>
            <a:fillRect/>
          </a:stretch>
        </p:blipFill>
        <p:spPr bwMode="auto">
          <a:xfrm>
            <a:off x="2397125" y="1270000"/>
            <a:ext cx="434975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" y="6172200"/>
            <a:ext cx="8077200" cy="609600"/>
          </a:xfrm>
        </p:spPr>
        <p:txBody>
          <a:bodyPr/>
          <a:lstStyle/>
          <a:p>
            <a:pPr algn="l" eaLnBrk="1" hangingPunct="1"/>
            <a:r>
              <a:rPr lang="en-US" altLang="en-US" sz="2000" dirty="0">
                <a:latin typeface="Bookman Old Style" panose="02050604050505020204" pitchFamily="18" charset="0"/>
              </a:rPr>
              <a:t>Memo to BOC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614A99-51D1-3AEE-720B-0FC116D10D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33980" y="56209"/>
            <a:ext cx="5409820" cy="672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631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E705D65-4C72-7E42-6005-749F3A9BA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87E8F9A-4872-64A7-A309-2C1314BA5C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6172200"/>
            <a:ext cx="8077200" cy="609600"/>
          </a:xfrm>
        </p:spPr>
        <p:txBody>
          <a:bodyPr/>
          <a:lstStyle/>
          <a:p>
            <a:pPr algn="l" eaLnBrk="1" hangingPunct="1"/>
            <a:r>
              <a:rPr lang="en-US" altLang="en-US" sz="2400" dirty="0">
                <a:latin typeface="Bookman Old Style" panose="02050604050505020204" pitchFamily="18" charset="0"/>
              </a:rPr>
              <a:t>Memo to BOC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CD59E3-92FB-385E-5690-C39EC374D2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65836" y="50753"/>
            <a:ext cx="4612327" cy="6095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922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704AE35-243F-28BF-0B4D-0E5EAE32B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93DB252-315F-87DE-8B6D-66E7E8641C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6172200"/>
            <a:ext cx="8077200" cy="609600"/>
          </a:xfrm>
        </p:spPr>
        <p:txBody>
          <a:bodyPr/>
          <a:lstStyle/>
          <a:p>
            <a:pPr algn="l" eaLnBrk="1" hangingPunct="1"/>
            <a:r>
              <a:rPr lang="en-US" altLang="en-US" sz="2400" dirty="0">
                <a:latin typeface="Bookman Old Style" panose="02050604050505020204" pitchFamily="18" charset="0"/>
              </a:rPr>
              <a:t>Memo to BOC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86096F-4E55-F8EC-6977-FFB41D517F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379326" y="5355"/>
            <a:ext cx="4385346" cy="611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178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A8F1A0F-A9AB-66F9-F6F4-A3271BE5A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62DF1ED-5552-0CDD-63F3-A9A44C4BB5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6172200"/>
            <a:ext cx="8077200" cy="609600"/>
          </a:xfrm>
        </p:spPr>
        <p:txBody>
          <a:bodyPr/>
          <a:lstStyle/>
          <a:p>
            <a:pPr algn="l" eaLnBrk="1" hangingPunct="1"/>
            <a:r>
              <a:rPr lang="en-US" altLang="en-US" sz="2400" dirty="0">
                <a:latin typeface="Bookman Old Style" panose="02050604050505020204" pitchFamily="18" charset="0"/>
              </a:rPr>
              <a:t>Memo to BOC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BD2BC1-A5AC-E1AC-DC31-9831E01A73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379326" y="131375"/>
            <a:ext cx="4385346" cy="586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727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1F5C408-FD89-F86C-6CAB-29E605005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C58DC5A-740F-90B5-C02C-FAD326C61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6172200"/>
            <a:ext cx="8077200" cy="609600"/>
          </a:xfrm>
        </p:spPr>
        <p:txBody>
          <a:bodyPr/>
          <a:lstStyle/>
          <a:p>
            <a:pPr algn="l" eaLnBrk="1" hangingPunct="1"/>
            <a:r>
              <a:rPr lang="en-US" altLang="en-US" sz="2400" dirty="0">
                <a:latin typeface="Bookman Old Style" panose="02050604050505020204" pitchFamily="18" charset="0"/>
              </a:rPr>
              <a:t>Memo to BOC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AB9AC8-6126-825F-60EC-6D5E41DC9D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379326" y="169130"/>
            <a:ext cx="4385346" cy="578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738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31CACB03-505E-D1E1-9A52-B0188CD8D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702F0-0565-7295-3842-3DB1470C8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4188" y="857250"/>
            <a:ext cx="6858000" cy="691131"/>
          </a:xfrm>
        </p:spPr>
        <p:txBody>
          <a:bodyPr>
            <a:normAutofit/>
          </a:bodyPr>
          <a:lstStyle/>
          <a:p>
            <a:r>
              <a:rPr lang="en-US" sz="27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UDC Draft Amendments January 28, 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8FD24C-9817-E36D-1BBB-D6AD656136C0}"/>
              </a:ext>
            </a:extLst>
          </p:cNvPr>
          <p:cNvSpPr txBox="1"/>
          <p:nvPr/>
        </p:nvSpPr>
        <p:spPr>
          <a:xfrm>
            <a:off x="599636" y="1685540"/>
            <a:ext cx="7944729" cy="288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7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Below is a summary of the proposed amendments to Articles 10 &amp; 12 of the</a:t>
            </a:r>
            <a:r>
              <a:rPr lang="en-US" sz="27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7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Unified Development Code for consideration at the October 7, 2025 Regular BOC Meeting. The changes are indicated below grouped by subject with the amended code sections noted.</a:t>
            </a:r>
          </a:p>
          <a:p>
            <a:pPr marL="257175" indent="-257175">
              <a:lnSpc>
                <a:spcPct val="107000"/>
              </a:lnSpc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051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B268859-64BA-657D-C3CD-21B323F70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D8D15D8-6C68-A275-8D58-675C421E0D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6172200"/>
            <a:ext cx="8077200" cy="609600"/>
          </a:xfrm>
        </p:spPr>
        <p:txBody>
          <a:bodyPr/>
          <a:lstStyle/>
          <a:p>
            <a:pPr algn="l" eaLnBrk="1" hangingPunct="1"/>
            <a:r>
              <a:rPr lang="en-US" altLang="en-US" sz="2400" dirty="0">
                <a:latin typeface="Bookman Old Style" panose="02050604050505020204" pitchFamily="18" charset="0"/>
              </a:rPr>
              <a:t>List of Amendments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CCCD35-13CA-F1A5-C56B-6E1B6348C681}"/>
              </a:ext>
            </a:extLst>
          </p:cNvPr>
          <p:cNvSpPr txBox="1"/>
          <p:nvPr/>
        </p:nvSpPr>
        <p:spPr>
          <a:xfrm>
            <a:off x="128016" y="0"/>
            <a:ext cx="8839200" cy="3629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/>
            <a:r>
              <a:rPr lang="en-US" sz="16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Revision to Section 1008.03 Street Classifications, Traffic Impact Studies to provide a cross reference to the standards in Article 12.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Revision to Section 1202 Definitions related to procedures and permits, to add a definition of: Traffic Design Year.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Revision to Section 1206.04.b Traffic impact analysis to revise the standards required for road improvements as a condition of zoning when a project is located on a four-lane U.S. divided highway.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Revision to Section 1221.08 On-Site septic system plans to allow administrative approval of a Site Development Plan for non-residential projects without a Health Department on-site septic permit. The septic permit would be required prior to a building permit being issued as already indicated in Section 1225.03.a.f Procedures to obtain a building permit.</a:t>
            </a:r>
          </a:p>
          <a:p>
            <a:pPr marL="342900" marR="0" lvl="0" indent="-342900">
              <a:lnSpc>
                <a:spcPct val="107000"/>
              </a:lnSpc>
              <a:buFont typeface="+mj-lt"/>
              <a:buAutoNum type="arabicPeriod"/>
            </a:pPr>
            <a:endParaRPr lang="en-US" sz="16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43402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58512</TotalTime>
  <Words>209</Words>
  <Application>Microsoft Office PowerPoint</Application>
  <PresentationFormat>On-screen Show (4:3)</PresentationFormat>
  <Paragraphs>13</Paragraphs>
  <Slides>8</Slides>
  <Notes>0</Notes>
  <HiddenSlides>7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Bookman Old Style</vt:lpstr>
      <vt:lpstr>Times New Roman</vt:lpstr>
      <vt:lpstr>Default Design</vt:lpstr>
      <vt:lpstr>PowerPoint Presentation</vt:lpstr>
      <vt:lpstr>Memo to BOC</vt:lpstr>
      <vt:lpstr>Memo to BOC</vt:lpstr>
      <vt:lpstr>Memo to BOC</vt:lpstr>
      <vt:lpstr>Memo to BOC</vt:lpstr>
      <vt:lpstr>Memo to BOC</vt:lpstr>
      <vt:lpstr>UDC Draft Amendments January 28, 2025</vt:lpstr>
      <vt:lpstr>List of Amendments</vt:lpstr>
    </vt:vector>
  </TitlesOfParts>
  <Company>Oconee County BOC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Stephens</dc:creator>
  <cp:lastModifiedBy>Guy Herring</cp:lastModifiedBy>
  <cp:revision>802</cp:revision>
  <cp:lastPrinted>2020-02-17T21:02:52Z</cp:lastPrinted>
  <dcterms:created xsi:type="dcterms:W3CDTF">2006-05-26T15:38:14Z</dcterms:created>
  <dcterms:modified xsi:type="dcterms:W3CDTF">2025-10-07T13:54:34Z</dcterms:modified>
</cp:coreProperties>
</file>