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7" r:id="rId2"/>
    <p:sldId id="293" r:id="rId3"/>
    <p:sldId id="321" r:id="rId4"/>
    <p:sldId id="278" r:id="rId5"/>
    <p:sldId id="301" r:id="rId6"/>
    <p:sldId id="318" r:id="rId7"/>
    <p:sldId id="336" r:id="rId8"/>
    <p:sldId id="354" r:id="rId9"/>
    <p:sldId id="355" r:id="rId10"/>
    <p:sldId id="356" r:id="rId11"/>
    <p:sldId id="357" r:id="rId12"/>
    <p:sldId id="358" r:id="rId13"/>
    <p:sldId id="288"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7" autoAdjust="0"/>
    <p:restoredTop sz="94843" autoAdjust="0"/>
  </p:normalViewPr>
  <p:slideViewPr>
    <p:cSldViewPr showGuides="1">
      <p:cViewPr varScale="1">
        <p:scale>
          <a:sx n="101" d="100"/>
          <a:sy n="101" d="100"/>
        </p:scale>
        <p:origin x="151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130906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395389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3350-54B9-6589-FDEE-52F2EBE22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B0A37-EAEC-621C-E06B-F6A7DAAF1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87CEA4-B9D6-F1EC-54E1-B7B6CF1592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F3BB45-0215-DCEF-2D88-D91A7C4788F3}"/>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186220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7493C-13BF-21AA-DBDB-FED76465F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37A59-7EE2-0CE1-C039-0F3D88CB7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8F7B1-AD44-3ADD-C0C3-E1588AFF49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E68415-E1AD-A12D-3F23-F9764BD89216}"/>
              </a:ext>
            </a:extLst>
          </p:cNvPr>
          <p:cNvSpPr>
            <a:spLocks noGrp="1"/>
          </p:cNvSpPr>
          <p:nvPr>
            <p:ph type="sldNum" sz="quarter" idx="10"/>
          </p:nvPr>
        </p:nvSpPr>
        <p:spPr/>
        <p:txBody>
          <a:bodyPr/>
          <a:lstStyle/>
          <a:p>
            <a:pPr>
              <a:defRPr/>
            </a:pPr>
            <a:fld id="{76FEA435-0698-47DF-ABED-5ACA0055F4C8}" type="slidenum">
              <a:rPr lang="en-US" smtClean="0"/>
              <a:pPr>
                <a:defRPr/>
              </a:pPr>
              <a:t>10</a:t>
            </a:fld>
            <a:endParaRPr lang="en-US" dirty="0"/>
          </a:p>
        </p:txBody>
      </p:sp>
    </p:spTree>
    <p:extLst>
      <p:ext uri="{BB962C8B-B14F-4D97-AF65-F5344CB8AC3E}">
        <p14:creationId xmlns:p14="http://schemas.microsoft.com/office/powerpoint/2010/main" val="41628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7A0C5-6E2D-89A6-AFCD-6F5BF0B17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BDD57-2FE2-66EA-F463-CEA2D3A98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E885F-16D5-653F-F426-12CBC620AE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22FC1A-173C-1C3E-9C54-4E2BD540A302}"/>
              </a:ext>
            </a:extLst>
          </p:cNvPr>
          <p:cNvSpPr>
            <a:spLocks noGrp="1"/>
          </p:cNvSpPr>
          <p:nvPr>
            <p:ph type="sldNum" sz="quarter" idx="10"/>
          </p:nvPr>
        </p:nvSpPr>
        <p:spPr/>
        <p:txBody>
          <a:bodyPr/>
          <a:lstStyle/>
          <a:p>
            <a:pPr>
              <a:defRPr/>
            </a:pPr>
            <a:fld id="{76FEA435-0698-47DF-ABED-5ACA0055F4C8}" type="slidenum">
              <a:rPr lang="en-US" smtClean="0"/>
              <a:pPr>
                <a:defRPr/>
              </a:pPr>
              <a:t>11</a:t>
            </a:fld>
            <a:endParaRPr lang="en-US" dirty="0"/>
          </a:p>
        </p:txBody>
      </p:sp>
    </p:spTree>
    <p:extLst>
      <p:ext uri="{BB962C8B-B14F-4D97-AF65-F5344CB8AC3E}">
        <p14:creationId xmlns:p14="http://schemas.microsoft.com/office/powerpoint/2010/main" val="426975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C844D-98ED-86D3-748F-BA6E1093D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1BF64-A8E4-A7ED-7CD5-8293F77E4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38F42-5655-0B98-B280-8FF2E0A4EE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4A55A0-88F4-1B43-EEB8-CB781B00054E}"/>
              </a:ext>
            </a:extLst>
          </p:cNvPr>
          <p:cNvSpPr>
            <a:spLocks noGrp="1"/>
          </p:cNvSpPr>
          <p:nvPr>
            <p:ph type="sldNum" sz="quarter" idx="10"/>
          </p:nvPr>
        </p:nvSpPr>
        <p:spPr/>
        <p:txBody>
          <a:bodyPr/>
          <a:lstStyle/>
          <a:p>
            <a:pPr>
              <a:defRPr/>
            </a:pPr>
            <a:fld id="{76FEA435-0698-47DF-ABED-5ACA0055F4C8}" type="slidenum">
              <a:rPr lang="en-US" smtClean="0"/>
              <a:pPr>
                <a:defRPr/>
              </a:pPr>
              <a:t>12</a:t>
            </a:fld>
            <a:endParaRPr lang="en-US" dirty="0"/>
          </a:p>
        </p:txBody>
      </p:sp>
    </p:spTree>
    <p:extLst>
      <p:ext uri="{BB962C8B-B14F-4D97-AF65-F5344CB8AC3E}">
        <p14:creationId xmlns:p14="http://schemas.microsoft.com/office/powerpoint/2010/main" val="148231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13</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DB47-887C-26BF-9D74-620FF3AB532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D42E3AB-48A5-1392-2C78-5B352EC6289C}"/>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Renderings</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813FEBC9-B7D1-9170-2117-A39DE1424CBE}"/>
              </a:ext>
            </a:extLst>
          </p:cNvPr>
          <p:cNvPicPr>
            <a:picLocks noChangeAspect="1"/>
          </p:cNvPicPr>
          <p:nvPr/>
        </p:nvPicPr>
        <p:blipFill>
          <a:blip r:embed="rId3"/>
          <a:srcRect/>
          <a:stretch/>
        </p:blipFill>
        <p:spPr>
          <a:xfrm rot="16200000">
            <a:off x="2484708" y="-654570"/>
            <a:ext cx="4174583" cy="7696199"/>
          </a:xfrm>
          <a:prstGeom prst="rect">
            <a:avLst/>
          </a:prstGeom>
        </p:spPr>
      </p:pic>
    </p:spTree>
    <p:extLst>
      <p:ext uri="{BB962C8B-B14F-4D97-AF65-F5344CB8AC3E}">
        <p14:creationId xmlns:p14="http://schemas.microsoft.com/office/powerpoint/2010/main" val="267932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40758-B74D-17B5-F52A-5904252CD35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56FEBCC-3B83-4C2E-FE2F-417336C9AA1D}"/>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Renderings</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033F5C9D-0B3C-5865-44D5-2AE0F9EE955A}"/>
              </a:ext>
            </a:extLst>
          </p:cNvPr>
          <p:cNvPicPr>
            <a:picLocks noChangeAspect="1"/>
          </p:cNvPicPr>
          <p:nvPr/>
        </p:nvPicPr>
        <p:blipFill>
          <a:blip r:embed="rId3"/>
          <a:srcRect/>
          <a:stretch/>
        </p:blipFill>
        <p:spPr>
          <a:xfrm rot="16200000">
            <a:off x="1971199" y="-654570"/>
            <a:ext cx="5201602" cy="7696199"/>
          </a:xfrm>
          <a:prstGeom prst="rect">
            <a:avLst/>
          </a:prstGeom>
        </p:spPr>
      </p:pic>
    </p:spTree>
    <p:extLst>
      <p:ext uri="{BB962C8B-B14F-4D97-AF65-F5344CB8AC3E}">
        <p14:creationId xmlns:p14="http://schemas.microsoft.com/office/powerpoint/2010/main" val="422018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F2BB5-1AA1-9CD2-0F7D-D9BB83807A7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A6EAF08-825E-1BDA-B53E-EF6743BC5696}"/>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Renderings</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1C0A3868-045F-2A11-5B3B-B4603CB1AD3E}"/>
              </a:ext>
            </a:extLst>
          </p:cNvPr>
          <p:cNvPicPr>
            <a:picLocks noChangeAspect="1"/>
          </p:cNvPicPr>
          <p:nvPr/>
        </p:nvPicPr>
        <p:blipFill>
          <a:blip r:embed="rId3"/>
          <a:srcRect/>
          <a:stretch/>
        </p:blipFill>
        <p:spPr>
          <a:xfrm rot="16200000">
            <a:off x="1990988" y="-654570"/>
            <a:ext cx="5162024" cy="7696199"/>
          </a:xfrm>
          <a:prstGeom prst="rect">
            <a:avLst/>
          </a:prstGeom>
        </p:spPr>
      </p:pic>
    </p:spTree>
    <p:extLst>
      <p:ext uri="{BB962C8B-B14F-4D97-AF65-F5344CB8AC3E}">
        <p14:creationId xmlns:p14="http://schemas.microsoft.com/office/powerpoint/2010/main" val="59027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Based upon the standards and limitations for special exception variance approval, this request does meet all necessary conditions to grant a special exception variance to the garage setback standards. Should the present request be approved, staff recommends the following condition to be fulfilled at the owner/developer’s expense.</a:t>
            </a:r>
          </a:p>
          <a:p>
            <a:pPr marL="0" lvl="0" indent="0">
              <a:buNone/>
            </a:pPr>
            <a:r>
              <a:rPr lang="en-US" sz="14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variance application and attached hereto. This condition shall not construe approval of any standard that is not in conformity with the Unified Development Code.</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3" name="Picture 2">
            <a:extLst>
              <a:ext uri="{FF2B5EF4-FFF2-40B4-BE49-F238E27FC236}">
                <a16:creationId xmlns:a16="http://schemas.microsoft.com/office/drawing/2014/main" id="{1B763DE8-A2C5-4E7A-9913-244238D468F2}"/>
              </a:ext>
            </a:extLst>
          </p:cNvPr>
          <p:cNvPicPr>
            <a:picLocks noChangeAspect="1"/>
          </p:cNvPicPr>
          <p:nvPr/>
        </p:nvPicPr>
        <p:blipFill>
          <a:blip r:embed="rId2"/>
          <a:srcRect/>
          <a:stretch/>
        </p:blipFill>
        <p:spPr>
          <a:xfrm>
            <a:off x="4" y="96175"/>
            <a:ext cx="9143987" cy="5916698"/>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278B7114-EC04-4692-B922-AE279663F1F2}"/>
              </a:ext>
            </a:extLst>
          </p:cNvPr>
          <p:cNvPicPr>
            <a:picLocks noChangeAspect="1"/>
          </p:cNvPicPr>
          <p:nvPr/>
        </p:nvPicPr>
        <p:blipFill>
          <a:blip r:embed="rId2"/>
          <a:srcRect/>
          <a:stretch/>
        </p:blipFill>
        <p:spPr>
          <a:xfrm>
            <a:off x="528919" y="0"/>
            <a:ext cx="8086156" cy="6248392"/>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4" name="Picture 3">
            <a:extLst>
              <a:ext uri="{FF2B5EF4-FFF2-40B4-BE49-F238E27FC236}">
                <a16:creationId xmlns:a16="http://schemas.microsoft.com/office/drawing/2014/main" id="{D2AA4FCC-2A0A-4986-86D1-80A9488F8FEF}"/>
              </a:ext>
            </a:extLst>
          </p:cNvPr>
          <p:cNvPicPr>
            <a:picLocks noChangeAspect="1"/>
          </p:cNvPicPr>
          <p:nvPr/>
        </p:nvPicPr>
        <p:blipFill>
          <a:blip r:embed="rId3"/>
          <a:srcRect/>
          <a:stretch/>
        </p:blipFill>
        <p:spPr>
          <a:xfrm>
            <a:off x="378761" y="49696"/>
            <a:ext cx="8386473" cy="6198696"/>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4C850F56-D7CC-4BA3-BE65-74DBAC1BF9B5}"/>
              </a:ext>
            </a:extLst>
          </p:cNvPr>
          <p:cNvPicPr>
            <a:picLocks noChangeAspect="1"/>
          </p:cNvPicPr>
          <p:nvPr/>
        </p:nvPicPr>
        <p:blipFill>
          <a:blip r:embed="rId2"/>
          <a:srcRect/>
          <a:stretch/>
        </p:blipFill>
        <p:spPr>
          <a:xfrm>
            <a:off x="4" y="304800"/>
            <a:ext cx="9143987" cy="5916698"/>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04800" y="1066800"/>
            <a:ext cx="8610600" cy="5410200"/>
          </a:xfrm>
        </p:spPr>
        <p:txBody>
          <a:bodyPr/>
          <a:lstStyle/>
          <a:p>
            <a:pPr marL="0" indent="0">
              <a:buNone/>
            </a:pPr>
            <a:r>
              <a:rPr lang="en-US" sz="1400" dirty="0">
                <a:latin typeface="Bookman Old Style" panose="02050604050505020204" pitchFamily="18" charset="0"/>
              </a:rPr>
              <a:t>A special exception variance from Oconee County Unified Development Code Section 304.03 to allow for metal siding on a proposed barn with a farm tenant dwelling.</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CDF657EA-C430-4F8F-A7F5-730FAEA26EBF}"/>
              </a:ext>
            </a:extLst>
          </p:cNvPr>
          <p:cNvPicPr>
            <a:picLocks noChangeAspect="1"/>
          </p:cNvPicPr>
          <p:nvPr/>
        </p:nvPicPr>
        <p:blipFill>
          <a:blip r:embed="rId3"/>
          <a:srcRect/>
          <a:stretch/>
        </p:blipFill>
        <p:spPr>
          <a:xfrm>
            <a:off x="2493072" y="440735"/>
            <a:ext cx="4157856" cy="5543807"/>
          </a:xfrm>
          <a:prstGeom prst="rect">
            <a:avLst/>
          </a:prstGeom>
        </p:spPr>
      </p:pic>
    </p:spTree>
    <p:extLst>
      <p:ext uri="{BB962C8B-B14F-4D97-AF65-F5344CB8AC3E}">
        <p14:creationId xmlns:p14="http://schemas.microsoft.com/office/powerpoint/2010/main" val="56252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877001D6-E22D-06AA-4666-ED85C638949F}"/>
              </a:ext>
            </a:extLst>
          </p:cNvPr>
          <p:cNvPicPr>
            <a:picLocks noChangeAspect="1"/>
          </p:cNvPicPr>
          <p:nvPr/>
        </p:nvPicPr>
        <p:blipFill>
          <a:blip r:embed="rId3"/>
          <a:srcRect/>
          <a:stretch/>
        </p:blipFill>
        <p:spPr>
          <a:xfrm>
            <a:off x="494037" y="228600"/>
            <a:ext cx="8155924" cy="5437283"/>
          </a:xfrm>
          <a:prstGeom prst="rect">
            <a:avLst/>
          </a:prstGeom>
        </p:spPr>
      </p:pic>
    </p:spTree>
    <p:extLst>
      <p:ext uri="{BB962C8B-B14F-4D97-AF65-F5344CB8AC3E}">
        <p14:creationId xmlns:p14="http://schemas.microsoft.com/office/powerpoint/2010/main" val="202082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B275130-BA93-3AD0-280B-2305BE0BDB1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B0E06E1-D7DD-97C7-CDA6-4589030EA61B}"/>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Renderings</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22CD5FB0-E028-E439-B742-595C50697507}"/>
              </a:ext>
            </a:extLst>
          </p:cNvPr>
          <p:cNvPicPr>
            <a:picLocks noChangeAspect="1"/>
          </p:cNvPicPr>
          <p:nvPr/>
        </p:nvPicPr>
        <p:blipFill>
          <a:blip r:embed="rId3"/>
          <a:srcRect/>
          <a:stretch/>
        </p:blipFill>
        <p:spPr>
          <a:xfrm rot="16200000">
            <a:off x="1607071" y="-654570"/>
            <a:ext cx="5929858" cy="7696199"/>
          </a:xfrm>
          <a:prstGeom prst="rect">
            <a:avLst/>
          </a:prstGeom>
        </p:spPr>
      </p:pic>
    </p:spTree>
    <p:extLst>
      <p:ext uri="{BB962C8B-B14F-4D97-AF65-F5344CB8AC3E}">
        <p14:creationId xmlns:p14="http://schemas.microsoft.com/office/powerpoint/2010/main" val="235151858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58384</TotalTime>
  <Words>177</Words>
  <Application>Microsoft Office PowerPoint</Application>
  <PresentationFormat>On-screen Show (4:3)</PresentationFormat>
  <Paragraphs>24</Paragraphs>
  <Slides>13</Slides>
  <Notes>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 </vt:lpstr>
      <vt:lpstr>Concept Plan </vt:lpstr>
      <vt:lpstr>Architectural Renderings </vt:lpstr>
      <vt:lpstr>Architectural Renderings </vt:lpstr>
      <vt:lpstr>Architectural Renderings </vt:lpstr>
      <vt:lpstr>Architectural Renderings </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Guy Herring</cp:lastModifiedBy>
  <cp:revision>751</cp:revision>
  <cp:lastPrinted>2020-02-17T21:02:52Z</cp:lastPrinted>
  <dcterms:created xsi:type="dcterms:W3CDTF">2006-05-26T15:38:14Z</dcterms:created>
  <dcterms:modified xsi:type="dcterms:W3CDTF">2025-10-07T14:02:57Z</dcterms:modified>
</cp:coreProperties>
</file>