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87" r:id="rId2"/>
    <p:sldId id="293" r:id="rId3"/>
    <p:sldId id="321" r:id="rId4"/>
    <p:sldId id="278" r:id="rId5"/>
    <p:sldId id="301" r:id="rId6"/>
    <p:sldId id="318" r:id="rId7"/>
    <p:sldId id="347" r:id="rId8"/>
    <p:sldId id="343" r:id="rId9"/>
    <p:sldId id="370" r:id="rId10"/>
    <p:sldId id="378" r:id="rId11"/>
    <p:sldId id="379" r:id="rId12"/>
    <p:sldId id="380" r:id="rId13"/>
    <p:sldId id="381" r:id="rId14"/>
    <p:sldId id="382" r:id="rId15"/>
    <p:sldId id="288" r:id="rId16"/>
    <p:sldId id="377" r:id="rId17"/>
    <p:sldId id="383" r:id="rId18"/>
    <p:sldId id="366" r:id="rId19"/>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0000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94843" autoAdjust="0"/>
  </p:normalViewPr>
  <p:slideViewPr>
    <p:cSldViewPr showGuides="1">
      <p:cViewPr varScale="1">
        <p:scale>
          <a:sx n="107" d="100"/>
          <a:sy n="107" d="100"/>
        </p:scale>
        <p:origin x="1692" y="10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atin typeface="Arial" charset="0"/>
                <a:cs typeface="+mn-cs"/>
              </a:defRPr>
            </a:lvl1pPr>
          </a:lstStyle>
          <a:p>
            <a:pPr>
              <a:defRPr/>
            </a:pPr>
            <a:endParaRPr lang="en-US" dirty="0"/>
          </a:p>
        </p:txBody>
      </p:sp>
      <p:sp>
        <p:nvSpPr>
          <p:cNvPr id="12291" name="Rectangle 3"/>
          <p:cNvSpPr>
            <a:spLocks noGrp="1" noChangeArrowheads="1"/>
          </p:cNvSpPr>
          <p:nvPr>
            <p:ph type="dt"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atin typeface="Arial" charset="0"/>
                <a:cs typeface="+mn-cs"/>
              </a:defRPr>
            </a:lvl1pPr>
          </a:lstStyle>
          <a:p>
            <a:pPr>
              <a:defRPr/>
            </a:pPr>
            <a:endParaRPr lang="en-US" dirty="0"/>
          </a:p>
        </p:txBody>
      </p:sp>
      <p:sp>
        <p:nvSpPr>
          <p:cNvPr id="1331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3" name="Rectangle 5"/>
          <p:cNvSpPr>
            <a:spLocks noGrp="1" noChangeArrowheads="1"/>
          </p:cNvSpPr>
          <p:nvPr>
            <p:ph type="body" sz="quarter" idx="3"/>
          </p:nvPr>
        </p:nvSpPr>
        <p:spPr bwMode="auto">
          <a:xfrm>
            <a:off x="701040" y="4415790"/>
            <a:ext cx="5608320" cy="41833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294" name="Rectangle 6"/>
          <p:cNvSpPr>
            <a:spLocks noGrp="1" noChangeArrowheads="1"/>
          </p:cNvSpPr>
          <p:nvPr>
            <p:ph type="ftr" sz="quarter" idx="4"/>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atin typeface="Arial" charset="0"/>
                <a:cs typeface="+mn-cs"/>
              </a:defRPr>
            </a:lvl1pPr>
          </a:lstStyle>
          <a:p>
            <a:pPr>
              <a:defRPr/>
            </a:pPr>
            <a:endParaRPr lang="en-US" dirty="0"/>
          </a:p>
        </p:txBody>
      </p:sp>
      <p:sp>
        <p:nvSpPr>
          <p:cNvPr id="12295" name="Rectangle 7"/>
          <p:cNvSpPr>
            <a:spLocks noGrp="1" noChangeArrowheads="1"/>
          </p:cNvSpPr>
          <p:nvPr>
            <p:ph type="sldNum" sz="quarter" idx="5"/>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atin typeface="Arial" charset="0"/>
                <a:cs typeface="+mn-cs"/>
              </a:defRPr>
            </a:lvl1pPr>
          </a:lstStyle>
          <a:p>
            <a:pPr>
              <a:defRPr/>
            </a:pPr>
            <a:fld id="{76FEA435-0698-47DF-ABED-5ACA0055F4C8}" type="slidenum">
              <a:rPr lang="en-US"/>
              <a:pPr>
                <a:defRPr/>
              </a:pPr>
              <a:t>‹#›</a:t>
            </a:fld>
            <a:endParaRPr lang="en-US" dirty="0"/>
          </a:p>
        </p:txBody>
      </p:sp>
    </p:spTree>
    <p:extLst>
      <p:ext uri="{BB962C8B-B14F-4D97-AF65-F5344CB8AC3E}">
        <p14:creationId xmlns:p14="http://schemas.microsoft.com/office/powerpoint/2010/main" val="276701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6FEA435-0698-47DF-ABED-5ACA0055F4C8}" type="slidenum">
              <a:rPr lang="en-US" smtClean="0"/>
              <a:pPr>
                <a:defRPr/>
              </a:pPr>
              <a:t>4</a:t>
            </a:fld>
            <a:endParaRPr lang="en-US" dirty="0"/>
          </a:p>
        </p:txBody>
      </p:sp>
    </p:spTree>
    <p:extLst>
      <p:ext uri="{BB962C8B-B14F-4D97-AF65-F5344CB8AC3E}">
        <p14:creationId xmlns:p14="http://schemas.microsoft.com/office/powerpoint/2010/main" val="32244227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7066" indent="-291179" eaLnBrk="0" hangingPunct="0">
              <a:spcBef>
                <a:spcPct val="30000"/>
              </a:spcBef>
              <a:defRPr sz="1200">
                <a:solidFill>
                  <a:schemeClr val="tx1"/>
                </a:solidFill>
                <a:latin typeface="Arial" pitchFamily="34" charset="0"/>
              </a:defRPr>
            </a:lvl2pPr>
            <a:lvl3pPr marL="1164717" indent="-232943" eaLnBrk="0" hangingPunct="0">
              <a:spcBef>
                <a:spcPct val="30000"/>
              </a:spcBef>
              <a:defRPr sz="1200">
                <a:solidFill>
                  <a:schemeClr val="tx1"/>
                </a:solidFill>
                <a:latin typeface="Arial" pitchFamily="34" charset="0"/>
              </a:defRPr>
            </a:lvl3pPr>
            <a:lvl4pPr marL="1630604" indent="-232943" eaLnBrk="0" hangingPunct="0">
              <a:spcBef>
                <a:spcPct val="30000"/>
              </a:spcBef>
              <a:defRPr sz="1200">
                <a:solidFill>
                  <a:schemeClr val="tx1"/>
                </a:solidFill>
                <a:latin typeface="Arial" pitchFamily="34" charset="0"/>
              </a:defRPr>
            </a:lvl4pPr>
            <a:lvl5pPr marL="2096491" indent="-232943" eaLnBrk="0" hangingPunct="0">
              <a:spcBef>
                <a:spcPct val="30000"/>
              </a:spcBef>
              <a:defRPr sz="1200">
                <a:solidFill>
                  <a:schemeClr val="tx1"/>
                </a:solidFill>
                <a:latin typeface="Arial" pitchFamily="34" charset="0"/>
              </a:defRPr>
            </a:lvl5pPr>
            <a:lvl6pPr marL="2562377" indent="-232943" eaLnBrk="0" fontAlgn="base" hangingPunct="0">
              <a:spcBef>
                <a:spcPct val="30000"/>
              </a:spcBef>
              <a:spcAft>
                <a:spcPct val="0"/>
              </a:spcAft>
              <a:defRPr sz="1200">
                <a:solidFill>
                  <a:schemeClr val="tx1"/>
                </a:solidFill>
                <a:latin typeface="Arial" pitchFamily="34" charset="0"/>
              </a:defRPr>
            </a:lvl6pPr>
            <a:lvl7pPr marL="3028264" indent="-232943" eaLnBrk="0" fontAlgn="base" hangingPunct="0">
              <a:spcBef>
                <a:spcPct val="30000"/>
              </a:spcBef>
              <a:spcAft>
                <a:spcPct val="0"/>
              </a:spcAft>
              <a:defRPr sz="1200">
                <a:solidFill>
                  <a:schemeClr val="tx1"/>
                </a:solidFill>
                <a:latin typeface="Arial" pitchFamily="34" charset="0"/>
              </a:defRPr>
            </a:lvl7pPr>
            <a:lvl8pPr marL="3494151" indent="-232943" eaLnBrk="0" fontAlgn="base" hangingPunct="0">
              <a:spcBef>
                <a:spcPct val="30000"/>
              </a:spcBef>
              <a:spcAft>
                <a:spcPct val="0"/>
              </a:spcAft>
              <a:defRPr sz="1200">
                <a:solidFill>
                  <a:schemeClr val="tx1"/>
                </a:solidFill>
                <a:latin typeface="Arial" pitchFamily="34" charset="0"/>
              </a:defRPr>
            </a:lvl8pPr>
            <a:lvl9pPr marL="3960038" indent="-23294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493ABB54-B715-4773-91FA-B7CF783992D2}" type="slidenum">
              <a:rPr lang="en-US" altLang="en-US" smtClean="0">
                <a:solidFill>
                  <a:srgbClr val="000000"/>
                </a:solidFill>
                <a:cs typeface="Arial" pitchFamily="34" charset="0"/>
              </a:rPr>
              <a:pPr eaLnBrk="1" hangingPunct="1">
                <a:spcBef>
                  <a:spcPct val="0"/>
                </a:spcBef>
              </a:pPr>
              <a:t>15</a:t>
            </a:fld>
            <a:endParaRPr lang="en-US" altLang="en-US" dirty="0">
              <a:solidFill>
                <a:srgbClr val="000000"/>
              </a:solidFill>
              <a:cs typeface="Arial" pitchFamily="34"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2943" indent="-232943" eaLnBrk="1" hangingPunct="1">
              <a:lnSpc>
                <a:spcPct val="80000"/>
              </a:lnSpc>
            </a:pPr>
            <a:endParaRPr lang="en-US" altLang="en-US" sz="800" b="1" i="1" dirty="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1298E-CD33-7143-994B-4DBB1B475D33}"/>
            </a:ext>
          </a:extLst>
        </p:cNvPr>
        <p:cNvGrpSpPr/>
        <p:nvPr/>
      </p:nvGrpSpPr>
      <p:grpSpPr>
        <a:xfrm>
          <a:off x="0" y="0"/>
          <a:ext cx="0" cy="0"/>
          <a:chOff x="0" y="0"/>
          <a:chExt cx="0" cy="0"/>
        </a:xfrm>
      </p:grpSpPr>
      <p:sp>
        <p:nvSpPr>
          <p:cNvPr id="14338" name="Rectangle 7">
            <a:extLst>
              <a:ext uri="{FF2B5EF4-FFF2-40B4-BE49-F238E27FC236}">
                <a16:creationId xmlns:a16="http://schemas.microsoft.com/office/drawing/2014/main" id="{857CC3D4-84E7-D97F-D85F-86475B06A3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7066" indent="-291179" eaLnBrk="0" hangingPunct="0">
              <a:spcBef>
                <a:spcPct val="30000"/>
              </a:spcBef>
              <a:defRPr sz="1200">
                <a:solidFill>
                  <a:schemeClr val="tx1"/>
                </a:solidFill>
                <a:latin typeface="Arial" pitchFamily="34" charset="0"/>
              </a:defRPr>
            </a:lvl2pPr>
            <a:lvl3pPr marL="1164717" indent="-232943" eaLnBrk="0" hangingPunct="0">
              <a:spcBef>
                <a:spcPct val="30000"/>
              </a:spcBef>
              <a:defRPr sz="1200">
                <a:solidFill>
                  <a:schemeClr val="tx1"/>
                </a:solidFill>
                <a:latin typeface="Arial" pitchFamily="34" charset="0"/>
              </a:defRPr>
            </a:lvl3pPr>
            <a:lvl4pPr marL="1630604" indent="-232943" eaLnBrk="0" hangingPunct="0">
              <a:spcBef>
                <a:spcPct val="30000"/>
              </a:spcBef>
              <a:defRPr sz="1200">
                <a:solidFill>
                  <a:schemeClr val="tx1"/>
                </a:solidFill>
                <a:latin typeface="Arial" pitchFamily="34" charset="0"/>
              </a:defRPr>
            </a:lvl4pPr>
            <a:lvl5pPr marL="2096491" indent="-232943" eaLnBrk="0" hangingPunct="0">
              <a:spcBef>
                <a:spcPct val="30000"/>
              </a:spcBef>
              <a:defRPr sz="1200">
                <a:solidFill>
                  <a:schemeClr val="tx1"/>
                </a:solidFill>
                <a:latin typeface="Arial" pitchFamily="34" charset="0"/>
              </a:defRPr>
            </a:lvl5pPr>
            <a:lvl6pPr marL="2562377" indent="-232943" eaLnBrk="0" fontAlgn="base" hangingPunct="0">
              <a:spcBef>
                <a:spcPct val="30000"/>
              </a:spcBef>
              <a:spcAft>
                <a:spcPct val="0"/>
              </a:spcAft>
              <a:defRPr sz="1200">
                <a:solidFill>
                  <a:schemeClr val="tx1"/>
                </a:solidFill>
                <a:latin typeface="Arial" pitchFamily="34" charset="0"/>
              </a:defRPr>
            </a:lvl6pPr>
            <a:lvl7pPr marL="3028264" indent="-232943" eaLnBrk="0" fontAlgn="base" hangingPunct="0">
              <a:spcBef>
                <a:spcPct val="30000"/>
              </a:spcBef>
              <a:spcAft>
                <a:spcPct val="0"/>
              </a:spcAft>
              <a:defRPr sz="1200">
                <a:solidFill>
                  <a:schemeClr val="tx1"/>
                </a:solidFill>
                <a:latin typeface="Arial" pitchFamily="34" charset="0"/>
              </a:defRPr>
            </a:lvl7pPr>
            <a:lvl8pPr marL="3494151" indent="-232943" eaLnBrk="0" fontAlgn="base" hangingPunct="0">
              <a:spcBef>
                <a:spcPct val="30000"/>
              </a:spcBef>
              <a:spcAft>
                <a:spcPct val="0"/>
              </a:spcAft>
              <a:defRPr sz="1200">
                <a:solidFill>
                  <a:schemeClr val="tx1"/>
                </a:solidFill>
                <a:latin typeface="Arial" pitchFamily="34" charset="0"/>
              </a:defRPr>
            </a:lvl8pPr>
            <a:lvl9pPr marL="3960038" indent="-23294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493ABB54-B715-4773-91FA-B7CF783992D2}" type="slidenum">
              <a:rPr lang="en-US" altLang="en-US" smtClean="0">
                <a:solidFill>
                  <a:srgbClr val="000000"/>
                </a:solidFill>
                <a:cs typeface="Arial" pitchFamily="34" charset="0"/>
              </a:rPr>
              <a:pPr eaLnBrk="1" hangingPunct="1">
                <a:spcBef>
                  <a:spcPct val="0"/>
                </a:spcBef>
              </a:pPr>
              <a:t>16</a:t>
            </a:fld>
            <a:endParaRPr lang="en-US" altLang="en-US" dirty="0">
              <a:solidFill>
                <a:srgbClr val="000000"/>
              </a:solidFill>
              <a:cs typeface="Arial" pitchFamily="34" charset="0"/>
            </a:endParaRPr>
          </a:p>
        </p:txBody>
      </p:sp>
      <p:sp>
        <p:nvSpPr>
          <p:cNvPr id="14339" name="Rectangle 2">
            <a:extLst>
              <a:ext uri="{FF2B5EF4-FFF2-40B4-BE49-F238E27FC236}">
                <a16:creationId xmlns:a16="http://schemas.microsoft.com/office/drawing/2014/main" id="{1C648DC9-E7B7-B58E-880E-87630BAD6F6C}"/>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F58993AA-DDBB-766E-9D3B-C975B2ADC6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2943" indent="-232943" eaLnBrk="1" hangingPunct="1">
              <a:lnSpc>
                <a:spcPct val="80000"/>
              </a:lnSpc>
            </a:pPr>
            <a:endParaRPr lang="en-US" altLang="en-US" sz="800" b="1" i="1" dirty="0">
              <a:latin typeface="Arial" pitchFamily="34" charset="0"/>
            </a:endParaRPr>
          </a:p>
        </p:txBody>
      </p:sp>
    </p:spTree>
    <p:extLst>
      <p:ext uri="{BB962C8B-B14F-4D97-AF65-F5344CB8AC3E}">
        <p14:creationId xmlns:p14="http://schemas.microsoft.com/office/powerpoint/2010/main" val="207043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1298E-CD33-7143-994B-4DBB1B475D33}"/>
            </a:ext>
          </a:extLst>
        </p:cNvPr>
        <p:cNvGrpSpPr/>
        <p:nvPr/>
      </p:nvGrpSpPr>
      <p:grpSpPr>
        <a:xfrm>
          <a:off x="0" y="0"/>
          <a:ext cx="0" cy="0"/>
          <a:chOff x="0" y="0"/>
          <a:chExt cx="0" cy="0"/>
        </a:xfrm>
      </p:grpSpPr>
      <p:sp>
        <p:nvSpPr>
          <p:cNvPr id="14338" name="Rectangle 7">
            <a:extLst>
              <a:ext uri="{FF2B5EF4-FFF2-40B4-BE49-F238E27FC236}">
                <a16:creationId xmlns:a16="http://schemas.microsoft.com/office/drawing/2014/main" id="{857CC3D4-84E7-D97F-D85F-86475B06A3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7066" indent="-291179" eaLnBrk="0" hangingPunct="0">
              <a:spcBef>
                <a:spcPct val="30000"/>
              </a:spcBef>
              <a:defRPr sz="1200">
                <a:solidFill>
                  <a:schemeClr val="tx1"/>
                </a:solidFill>
                <a:latin typeface="Arial" pitchFamily="34" charset="0"/>
              </a:defRPr>
            </a:lvl2pPr>
            <a:lvl3pPr marL="1164717" indent="-232943" eaLnBrk="0" hangingPunct="0">
              <a:spcBef>
                <a:spcPct val="30000"/>
              </a:spcBef>
              <a:defRPr sz="1200">
                <a:solidFill>
                  <a:schemeClr val="tx1"/>
                </a:solidFill>
                <a:latin typeface="Arial" pitchFamily="34" charset="0"/>
              </a:defRPr>
            </a:lvl3pPr>
            <a:lvl4pPr marL="1630604" indent="-232943" eaLnBrk="0" hangingPunct="0">
              <a:spcBef>
                <a:spcPct val="30000"/>
              </a:spcBef>
              <a:defRPr sz="1200">
                <a:solidFill>
                  <a:schemeClr val="tx1"/>
                </a:solidFill>
                <a:latin typeface="Arial" pitchFamily="34" charset="0"/>
              </a:defRPr>
            </a:lvl4pPr>
            <a:lvl5pPr marL="2096491" indent="-232943" eaLnBrk="0" hangingPunct="0">
              <a:spcBef>
                <a:spcPct val="30000"/>
              </a:spcBef>
              <a:defRPr sz="1200">
                <a:solidFill>
                  <a:schemeClr val="tx1"/>
                </a:solidFill>
                <a:latin typeface="Arial" pitchFamily="34" charset="0"/>
              </a:defRPr>
            </a:lvl5pPr>
            <a:lvl6pPr marL="2562377" indent="-232943" eaLnBrk="0" fontAlgn="base" hangingPunct="0">
              <a:spcBef>
                <a:spcPct val="30000"/>
              </a:spcBef>
              <a:spcAft>
                <a:spcPct val="0"/>
              </a:spcAft>
              <a:defRPr sz="1200">
                <a:solidFill>
                  <a:schemeClr val="tx1"/>
                </a:solidFill>
                <a:latin typeface="Arial" pitchFamily="34" charset="0"/>
              </a:defRPr>
            </a:lvl6pPr>
            <a:lvl7pPr marL="3028264" indent="-232943" eaLnBrk="0" fontAlgn="base" hangingPunct="0">
              <a:spcBef>
                <a:spcPct val="30000"/>
              </a:spcBef>
              <a:spcAft>
                <a:spcPct val="0"/>
              </a:spcAft>
              <a:defRPr sz="1200">
                <a:solidFill>
                  <a:schemeClr val="tx1"/>
                </a:solidFill>
                <a:latin typeface="Arial" pitchFamily="34" charset="0"/>
              </a:defRPr>
            </a:lvl7pPr>
            <a:lvl8pPr marL="3494151" indent="-232943" eaLnBrk="0" fontAlgn="base" hangingPunct="0">
              <a:spcBef>
                <a:spcPct val="30000"/>
              </a:spcBef>
              <a:spcAft>
                <a:spcPct val="0"/>
              </a:spcAft>
              <a:defRPr sz="1200">
                <a:solidFill>
                  <a:schemeClr val="tx1"/>
                </a:solidFill>
                <a:latin typeface="Arial" pitchFamily="34" charset="0"/>
              </a:defRPr>
            </a:lvl8pPr>
            <a:lvl9pPr marL="3960038" indent="-23294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493ABB54-B715-4773-91FA-B7CF783992D2}" type="slidenum">
              <a:rPr lang="en-US" altLang="en-US" smtClean="0">
                <a:solidFill>
                  <a:srgbClr val="000000"/>
                </a:solidFill>
                <a:cs typeface="Arial" pitchFamily="34" charset="0"/>
              </a:rPr>
              <a:pPr eaLnBrk="1" hangingPunct="1">
                <a:spcBef>
                  <a:spcPct val="0"/>
                </a:spcBef>
              </a:pPr>
              <a:t>17</a:t>
            </a:fld>
            <a:endParaRPr lang="en-US" altLang="en-US" dirty="0">
              <a:solidFill>
                <a:srgbClr val="000000"/>
              </a:solidFill>
              <a:cs typeface="Arial" pitchFamily="34" charset="0"/>
            </a:endParaRPr>
          </a:p>
        </p:txBody>
      </p:sp>
      <p:sp>
        <p:nvSpPr>
          <p:cNvPr id="14339" name="Rectangle 2">
            <a:extLst>
              <a:ext uri="{FF2B5EF4-FFF2-40B4-BE49-F238E27FC236}">
                <a16:creationId xmlns:a16="http://schemas.microsoft.com/office/drawing/2014/main" id="{1C648DC9-E7B7-B58E-880E-87630BAD6F6C}"/>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F58993AA-DDBB-766E-9D3B-C975B2ADC6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2943" indent="-232943" eaLnBrk="1" hangingPunct="1">
              <a:lnSpc>
                <a:spcPct val="80000"/>
              </a:lnSpc>
            </a:pPr>
            <a:endParaRPr lang="en-US" altLang="en-US" sz="800" b="1" i="1" dirty="0">
              <a:latin typeface="Arial" pitchFamily="34" charset="0"/>
            </a:endParaRPr>
          </a:p>
        </p:txBody>
      </p:sp>
    </p:spTree>
    <p:extLst>
      <p:ext uri="{BB962C8B-B14F-4D97-AF65-F5344CB8AC3E}">
        <p14:creationId xmlns:p14="http://schemas.microsoft.com/office/powerpoint/2010/main" val="7402148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7066" indent="-291179" eaLnBrk="0" hangingPunct="0">
              <a:spcBef>
                <a:spcPct val="30000"/>
              </a:spcBef>
              <a:defRPr sz="1200">
                <a:solidFill>
                  <a:schemeClr val="tx1"/>
                </a:solidFill>
                <a:latin typeface="Arial" pitchFamily="34" charset="0"/>
              </a:defRPr>
            </a:lvl2pPr>
            <a:lvl3pPr marL="1164717" indent="-232943" eaLnBrk="0" hangingPunct="0">
              <a:spcBef>
                <a:spcPct val="30000"/>
              </a:spcBef>
              <a:defRPr sz="1200">
                <a:solidFill>
                  <a:schemeClr val="tx1"/>
                </a:solidFill>
                <a:latin typeface="Arial" pitchFamily="34" charset="0"/>
              </a:defRPr>
            </a:lvl3pPr>
            <a:lvl4pPr marL="1630604" indent="-232943" eaLnBrk="0" hangingPunct="0">
              <a:spcBef>
                <a:spcPct val="30000"/>
              </a:spcBef>
              <a:defRPr sz="1200">
                <a:solidFill>
                  <a:schemeClr val="tx1"/>
                </a:solidFill>
                <a:latin typeface="Arial" pitchFamily="34" charset="0"/>
              </a:defRPr>
            </a:lvl4pPr>
            <a:lvl5pPr marL="2096491" indent="-232943" eaLnBrk="0" hangingPunct="0">
              <a:spcBef>
                <a:spcPct val="30000"/>
              </a:spcBef>
              <a:defRPr sz="1200">
                <a:solidFill>
                  <a:schemeClr val="tx1"/>
                </a:solidFill>
                <a:latin typeface="Arial" pitchFamily="34" charset="0"/>
              </a:defRPr>
            </a:lvl5pPr>
            <a:lvl6pPr marL="2562377" indent="-232943" eaLnBrk="0" fontAlgn="base" hangingPunct="0">
              <a:spcBef>
                <a:spcPct val="30000"/>
              </a:spcBef>
              <a:spcAft>
                <a:spcPct val="0"/>
              </a:spcAft>
              <a:defRPr sz="1200">
                <a:solidFill>
                  <a:schemeClr val="tx1"/>
                </a:solidFill>
                <a:latin typeface="Arial" pitchFamily="34" charset="0"/>
              </a:defRPr>
            </a:lvl6pPr>
            <a:lvl7pPr marL="3028264" indent="-232943" eaLnBrk="0" fontAlgn="base" hangingPunct="0">
              <a:spcBef>
                <a:spcPct val="30000"/>
              </a:spcBef>
              <a:spcAft>
                <a:spcPct val="0"/>
              </a:spcAft>
              <a:defRPr sz="1200">
                <a:solidFill>
                  <a:schemeClr val="tx1"/>
                </a:solidFill>
                <a:latin typeface="Arial" pitchFamily="34" charset="0"/>
              </a:defRPr>
            </a:lvl7pPr>
            <a:lvl8pPr marL="3494151" indent="-232943" eaLnBrk="0" fontAlgn="base" hangingPunct="0">
              <a:spcBef>
                <a:spcPct val="30000"/>
              </a:spcBef>
              <a:spcAft>
                <a:spcPct val="0"/>
              </a:spcAft>
              <a:defRPr sz="1200">
                <a:solidFill>
                  <a:schemeClr val="tx1"/>
                </a:solidFill>
                <a:latin typeface="Arial" pitchFamily="34" charset="0"/>
              </a:defRPr>
            </a:lvl8pPr>
            <a:lvl9pPr marL="3960038" indent="-23294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493ABB54-B715-4773-91FA-B7CF783992D2}" type="slidenum">
              <a:rPr lang="en-US" altLang="en-US" smtClean="0">
                <a:solidFill>
                  <a:srgbClr val="000000"/>
                </a:solidFill>
                <a:cs typeface="Arial" pitchFamily="34" charset="0"/>
              </a:rPr>
              <a:pPr eaLnBrk="1" hangingPunct="1">
                <a:spcBef>
                  <a:spcPct val="0"/>
                </a:spcBef>
              </a:pPr>
              <a:t>18</a:t>
            </a:fld>
            <a:endParaRPr lang="en-US" altLang="en-US" dirty="0">
              <a:solidFill>
                <a:srgbClr val="000000"/>
              </a:solidFill>
              <a:cs typeface="Arial" pitchFamily="34"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2943" indent="-232943" eaLnBrk="1" hangingPunct="1">
              <a:lnSpc>
                <a:spcPct val="80000"/>
              </a:lnSpc>
            </a:pPr>
            <a:endParaRPr lang="en-US" altLang="en-US" sz="800" b="1" i="1" dirty="0">
              <a:latin typeface="Arial" pitchFamily="34" charset="0"/>
            </a:endParaRPr>
          </a:p>
        </p:txBody>
      </p:sp>
    </p:spTree>
    <p:extLst>
      <p:ext uri="{BB962C8B-B14F-4D97-AF65-F5344CB8AC3E}">
        <p14:creationId xmlns:p14="http://schemas.microsoft.com/office/powerpoint/2010/main" val="3162969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6FEA435-0698-47DF-ABED-5ACA0055F4C8}" type="slidenum">
              <a:rPr lang="en-US" smtClean="0"/>
              <a:pPr>
                <a:defRPr/>
              </a:pPr>
              <a:t>7</a:t>
            </a:fld>
            <a:endParaRPr lang="en-US" dirty="0"/>
          </a:p>
        </p:txBody>
      </p:sp>
    </p:spTree>
    <p:extLst>
      <p:ext uri="{BB962C8B-B14F-4D97-AF65-F5344CB8AC3E}">
        <p14:creationId xmlns:p14="http://schemas.microsoft.com/office/powerpoint/2010/main" val="38822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6FEA435-0698-47DF-ABED-5ACA0055F4C8}" type="slidenum">
              <a:rPr lang="en-US" smtClean="0"/>
              <a:pPr>
                <a:defRPr/>
              </a:pPr>
              <a:t>8</a:t>
            </a:fld>
            <a:endParaRPr lang="en-US" dirty="0"/>
          </a:p>
        </p:txBody>
      </p:sp>
    </p:spTree>
    <p:extLst>
      <p:ext uri="{BB962C8B-B14F-4D97-AF65-F5344CB8AC3E}">
        <p14:creationId xmlns:p14="http://schemas.microsoft.com/office/powerpoint/2010/main" val="1313039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4A56D-80C8-0D4E-40F8-FB76BFB718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4C1A40-443F-4488-6DDF-D1D1978EC5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7B2EF6-A944-79C2-43FB-2A998AE118F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A93509E-BE2D-FCA5-1AA6-4523B40B8DEB}"/>
              </a:ext>
            </a:extLst>
          </p:cNvPr>
          <p:cNvSpPr>
            <a:spLocks noGrp="1"/>
          </p:cNvSpPr>
          <p:nvPr>
            <p:ph type="sldNum" sz="quarter" idx="10"/>
          </p:nvPr>
        </p:nvSpPr>
        <p:spPr/>
        <p:txBody>
          <a:bodyPr/>
          <a:lstStyle/>
          <a:p>
            <a:pPr>
              <a:defRPr/>
            </a:pPr>
            <a:fld id="{76FEA435-0698-47DF-ABED-5ACA0055F4C8}" type="slidenum">
              <a:rPr lang="en-US" smtClean="0"/>
              <a:pPr>
                <a:defRPr/>
              </a:pPr>
              <a:t>9</a:t>
            </a:fld>
            <a:endParaRPr lang="en-US" dirty="0"/>
          </a:p>
        </p:txBody>
      </p:sp>
    </p:spTree>
    <p:extLst>
      <p:ext uri="{BB962C8B-B14F-4D97-AF65-F5344CB8AC3E}">
        <p14:creationId xmlns:p14="http://schemas.microsoft.com/office/powerpoint/2010/main" val="2244290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DA6CE-A4FE-C9C5-DCE0-D0766032AF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A20DA7-D4E4-0BAB-82F9-4DC4E52F5B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55E8FC-4F35-BE26-6580-F7A00AA469B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1FA7F0A-0C85-5414-FEF6-5E804D2948AF}"/>
              </a:ext>
            </a:extLst>
          </p:cNvPr>
          <p:cNvSpPr>
            <a:spLocks noGrp="1"/>
          </p:cNvSpPr>
          <p:nvPr>
            <p:ph type="sldNum" sz="quarter" idx="10"/>
          </p:nvPr>
        </p:nvSpPr>
        <p:spPr/>
        <p:txBody>
          <a:bodyPr/>
          <a:lstStyle/>
          <a:p>
            <a:pPr>
              <a:defRPr/>
            </a:pPr>
            <a:fld id="{76FEA435-0698-47DF-ABED-5ACA0055F4C8}" type="slidenum">
              <a:rPr lang="en-US" smtClean="0"/>
              <a:pPr>
                <a:defRPr/>
              </a:pPr>
              <a:t>10</a:t>
            </a:fld>
            <a:endParaRPr lang="en-US" dirty="0"/>
          </a:p>
        </p:txBody>
      </p:sp>
    </p:spTree>
    <p:extLst>
      <p:ext uri="{BB962C8B-B14F-4D97-AF65-F5344CB8AC3E}">
        <p14:creationId xmlns:p14="http://schemas.microsoft.com/office/powerpoint/2010/main" val="2203368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0273A-2EB0-BECF-8186-4C7E80AE47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CAA917-F1DA-A20F-E562-8F94D89B14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AD2930-847B-669B-E8E3-FF6EC4553C8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648367E-352B-1CD6-C5F5-8D321176C2C2}"/>
              </a:ext>
            </a:extLst>
          </p:cNvPr>
          <p:cNvSpPr>
            <a:spLocks noGrp="1"/>
          </p:cNvSpPr>
          <p:nvPr>
            <p:ph type="sldNum" sz="quarter" idx="10"/>
          </p:nvPr>
        </p:nvSpPr>
        <p:spPr/>
        <p:txBody>
          <a:bodyPr/>
          <a:lstStyle/>
          <a:p>
            <a:pPr>
              <a:defRPr/>
            </a:pPr>
            <a:fld id="{76FEA435-0698-47DF-ABED-5ACA0055F4C8}" type="slidenum">
              <a:rPr lang="en-US" smtClean="0"/>
              <a:pPr>
                <a:defRPr/>
              </a:pPr>
              <a:t>11</a:t>
            </a:fld>
            <a:endParaRPr lang="en-US" dirty="0"/>
          </a:p>
        </p:txBody>
      </p:sp>
    </p:spTree>
    <p:extLst>
      <p:ext uri="{BB962C8B-B14F-4D97-AF65-F5344CB8AC3E}">
        <p14:creationId xmlns:p14="http://schemas.microsoft.com/office/powerpoint/2010/main" val="435855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873948-5325-21F1-A042-560F04D69F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94BC23-EE9B-F0DC-CD56-F05654C1B4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CC70F8-3973-D3C6-6D3D-7232686C11C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92A4A9B-8FAC-24C5-9FFE-D1E58A8FCD43}"/>
              </a:ext>
            </a:extLst>
          </p:cNvPr>
          <p:cNvSpPr>
            <a:spLocks noGrp="1"/>
          </p:cNvSpPr>
          <p:nvPr>
            <p:ph type="sldNum" sz="quarter" idx="10"/>
          </p:nvPr>
        </p:nvSpPr>
        <p:spPr/>
        <p:txBody>
          <a:bodyPr/>
          <a:lstStyle/>
          <a:p>
            <a:pPr>
              <a:defRPr/>
            </a:pPr>
            <a:fld id="{76FEA435-0698-47DF-ABED-5ACA0055F4C8}" type="slidenum">
              <a:rPr lang="en-US" smtClean="0"/>
              <a:pPr>
                <a:defRPr/>
              </a:pPr>
              <a:t>12</a:t>
            </a:fld>
            <a:endParaRPr lang="en-US" dirty="0"/>
          </a:p>
        </p:txBody>
      </p:sp>
    </p:spTree>
    <p:extLst>
      <p:ext uri="{BB962C8B-B14F-4D97-AF65-F5344CB8AC3E}">
        <p14:creationId xmlns:p14="http://schemas.microsoft.com/office/powerpoint/2010/main" val="3645030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0A44F0-D4F3-C1F2-0CCF-4C4233DD08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15A091-EF24-29EF-3E6D-03DEF3A8E8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5C6E3A-CA8C-CD3B-D0BC-2BA831E6401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F0593EF-0F8F-016D-3AEC-68ADF3B86719}"/>
              </a:ext>
            </a:extLst>
          </p:cNvPr>
          <p:cNvSpPr>
            <a:spLocks noGrp="1"/>
          </p:cNvSpPr>
          <p:nvPr>
            <p:ph type="sldNum" sz="quarter" idx="10"/>
          </p:nvPr>
        </p:nvSpPr>
        <p:spPr/>
        <p:txBody>
          <a:bodyPr/>
          <a:lstStyle/>
          <a:p>
            <a:pPr>
              <a:defRPr/>
            </a:pPr>
            <a:fld id="{76FEA435-0698-47DF-ABED-5ACA0055F4C8}" type="slidenum">
              <a:rPr lang="en-US" smtClean="0"/>
              <a:pPr>
                <a:defRPr/>
              </a:pPr>
              <a:t>13</a:t>
            </a:fld>
            <a:endParaRPr lang="en-US" dirty="0"/>
          </a:p>
        </p:txBody>
      </p:sp>
    </p:spTree>
    <p:extLst>
      <p:ext uri="{BB962C8B-B14F-4D97-AF65-F5344CB8AC3E}">
        <p14:creationId xmlns:p14="http://schemas.microsoft.com/office/powerpoint/2010/main" val="4129532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3D4B3-9445-B8F3-FC64-4A4E5F46E2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21DA73-7A61-4022-FE08-DE09B9361C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4B13C3-6356-A766-8556-0CB9AD84E2E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9AA503E-1791-E5A9-CB15-CE3808EC82ED}"/>
              </a:ext>
            </a:extLst>
          </p:cNvPr>
          <p:cNvSpPr>
            <a:spLocks noGrp="1"/>
          </p:cNvSpPr>
          <p:nvPr>
            <p:ph type="sldNum" sz="quarter" idx="10"/>
          </p:nvPr>
        </p:nvSpPr>
        <p:spPr/>
        <p:txBody>
          <a:bodyPr/>
          <a:lstStyle/>
          <a:p>
            <a:pPr>
              <a:defRPr/>
            </a:pPr>
            <a:fld id="{76FEA435-0698-47DF-ABED-5ACA0055F4C8}" type="slidenum">
              <a:rPr lang="en-US" smtClean="0"/>
              <a:pPr>
                <a:defRPr/>
              </a:pPr>
              <a:t>14</a:t>
            </a:fld>
            <a:endParaRPr lang="en-US" dirty="0"/>
          </a:p>
        </p:txBody>
      </p:sp>
    </p:spTree>
    <p:extLst>
      <p:ext uri="{BB962C8B-B14F-4D97-AF65-F5344CB8AC3E}">
        <p14:creationId xmlns:p14="http://schemas.microsoft.com/office/powerpoint/2010/main" val="2613012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DDC672B-C3EC-4734-AEA1-57CED218022F}" type="slidenum">
              <a:rPr lang="en-US"/>
              <a:pPr>
                <a:defRPr/>
              </a:pPr>
              <a:t>‹#›</a:t>
            </a:fld>
            <a:endParaRPr lang="en-US" dirty="0"/>
          </a:p>
        </p:txBody>
      </p:sp>
    </p:spTree>
    <p:extLst>
      <p:ext uri="{BB962C8B-B14F-4D97-AF65-F5344CB8AC3E}">
        <p14:creationId xmlns:p14="http://schemas.microsoft.com/office/powerpoint/2010/main" val="3737786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44BE1B-8B45-4717-92B7-0724481572E6}" type="slidenum">
              <a:rPr lang="en-US"/>
              <a:pPr>
                <a:defRPr/>
              </a:pPr>
              <a:t>‹#›</a:t>
            </a:fld>
            <a:endParaRPr lang="en-US" dirty="0"/>
          </a:p>
        </p:txBody>
      </p:sp>
    </p:spTree>
    <p:extLst>
      <p:ext uri="{BB962C8B-B14F-4D97-AF65-F5344CB8AC3E}">
        <p14:creationId xmlns:p14="http://schemas.microsoft.com/office/powerpoint/2010/main" val="4113870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587EEFF-FFB3-47D7-B924-8276E0448CDF}" type="slidenum">
              <a:rPr lang="en-US"/>
              <a:pPr>
                <a:defRPr/>
              </a:pPr>
              <a:t>‹#›</a:t>
            </a:fld>
            <a:endParaRPr lang="en-US" dirty="0"/>
          </a:p>
        </p:txBody>
      </p:sp>
    </p:spTree>
    <p:extLst>
      <p:ext uri="{BB962C8B-B14F-4D97-AF65-F5344CB8AC3E}">
        <p14:creationId xmlns:p14="http://schemas.microsoft.com/office/powerpoint/2010/main" val="2901376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D9A4669-81EB-4DDA-A129-0E52B75C382F}" type="slidenum">
              <a:rPr lang="en-US"/>
              <a:pPr>
                <a:defRPr/>
              </a:pPr>
              <a:t>‹#›</a:t>
            </a:fld>
            <a:endParaRPr lang="en-US" dirty="0"/>
          </a:p>
        </p:txBody>
      </p:sp>
    </p:spTree>
    <p:extLst>
      <p:ext uri="{BB962C8B-B14F-4D97-AF65-F5344CB8AC3E}">
        <p14:creationId xmlns:p14="http://schemas.microsoft.com/office/powerpoint/2010/main" val="2004094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EC0659C-2EA8-47A5-AA24-BDA7BD0C7C1C}" type="slidenum">
              <a:rPr lang="en-US"/>
              <a:pPr>
                <a:defRPr/>
              </a:pPr>
              <a:t>‹#›</a:t>
            </a:fld>
            <a:endParaRPr lang="en-US" dirty="0"/>
          </a:p>
        </p:txBody>
      </p:sp>
    </p:spTree>
    <p:extLst>
      <p:ext uri="{BB962C8B-B14F-4D97-AF65-F5344CB8AC3E}">
        <p14:creationId xmlns:p14="http://schemas.microsoft.com/office/powerpoint/2010/main" val="2880940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DBB2286-D513-4890-BDBC-773219AF3D58}" type="slidenum">
              <a:rPr lang="en-US"/>
              <a:pPr>
                <a:defRPr/>
              </a:pPr>
              <a:t>‹#›</a:t>
            </a:fld>
            <a:endParaRPr lang="en-US" dirty="0"/>
          </a:p>
        </p:txBody>
      </p:sp>
    </p:spTree>
    <p:extLst>
      <p:ext uri="{BB962C8B-B14F-4D97-AF65-F5344CB8AC3E}">
        <p14:creationId xmlns:p14="http://schemas.microsoft.com/office/powerpoint/2010/main" val="3999349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172042B-4B8B-44BE-A151-B720244551F2}" type="slidenum">
              <a:rPr lang="en-US"/>
              <a:pPr>
                <a:defRPr/>
              </a:pPr>
              <a:t>‹#›</a:t>
            </a:fld>
            <a:endParaRPr lang="en-US" dirty="0"/>
          </a:p>
        </p:txBody>
      </p:sp>
    </p:spTree>
    <p:extLst>
      <p:ext uri="{BB962C8B-B14F-4D97-AF65-F5344CB8AC3E}">
        <p14:creationId xmlns:p14="http://schemas.microsoft.com/office/powerpoint/2010/main" val="293504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89B8FE9C-CF99-4058-A0B5-67337D48D430}" type="slidenum">
              <a:rPr lang="en-US"/>
              <a:pPr>
                <a:defRPr/>
              </a:pPr>
              <a:t>‹#›</a:t>
            </a:fld>
            <a:endParaRPr lang="en-US" dirty="0"/>
          </a:p>
        </p:txBody>
      </p:sp>
    </p:spTree>
    <p:extLst>
      <p:ext uri="{BB962C8B-B14F-4D97-AF65-F5344CB8AC3E}">
        <p14:creationId xmlns:p14="http://schemas.microsoft.com/office/powerpoint/2010/main" val="2528011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69AA62E5-78EC-4837-82E3-037F22D911A6}" type="slidenum">
              <a:rPr lang="en-US"/>
              <a:pPr>
                <a:defRPr/>
              </a:pPr>
              <a:t>‹#›</a:t>
            </a:fld>
            <a:endParaRPr lang="en-US" dirty="0"/>
          </a:p>
        </p:txBody>
      </p:sp>
    </p:spTree>
    <p:extLst>
      <p:ext uri="{BB962C8B-B14F-4D97-AF65-F5344CB8AC3E}">
        <p14:creationId xmlns:p14="http://schemas.microsoft.com/office/powerpoint/2010/main" val="2957691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D08F84AE-73BD-4767-A4A9-D488059BB833}" type="slidenum">
              <a:rPr lang="en-US"/>
              <a:pPr>
                <a:defRPr/>
              </a:pPr>
              <a:t>‹#›</a:t>
            </a:fld>
            <a:endParaRPr lang="en-US" dirty="0"/>
          </a:p>
        </p:txBody>
      </p:sp>
    </p:spTree>
    <p:extLst>
      <p:ext uri="{BB962C8B-B14F-4D97-AF65-F5344CB8AC3E}">
        <p14:creationId xmlns:p14="http://schemas.microsoft.com/office/powerpoint/2010/main" val="2843757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DC7F39AD-DBE1-4303-9B61-589B89BCB1A6}" type="slidenum">
              <a:rPr lang="en-US"/>
              <a:pPr>
                <a:defRPr/>
              </a:pPr>
              <a:t>‹#›</a:t>
            </a:fld>
            <a:endParaRPr lang="en-US" dirty="0"/>
          </a:p>
        </p:txBody>
      </p:sp>
    </p:spTree>
    <p:extLst>
      <p:ext uri="{BB962C8B-B14F-4D97-AF65-F5344CB8AC3E}">
        <p14:creationId xmlns:p14="http://schemas.microsoft.com/office/powerpoint/2010/main" val="1131700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E801BC75-5704-4C72-82E5-FC53F2C56336}" type="slidenum">
              <a:rPr lang="en-US"/>
              <a:pPr>
                <a:defRPr/>
              </a:pPr>
              <a:t>‹#›</a:t>
            </a:fld>
            <a:endParaRPr lang="en-US" dirty="0"/>
          </a:p>
        </p:txBody>
      </p:sp>
    </p:spTree>
    <p:extLst>
      <p:ext uri="{BB962C8B-B14F-4D97-AF65-F5344CB8AC3E}">
        <p14:creationId xmlns:p14="http://schemas.microsoft.com/office/powerpoint/2010/main" val="1614659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mn-cs"/>
              </a:defRPr>
            </a:lvl1pPr>
          </a:lstStyle>
          <a:p>
            <a:pPr>
              <a:defRPr/>
            </a:pPr>
            <a:fld id="{DBBFE48A-A78C-4C8E-888C-F9B33DDE16AF}"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rcRect l="37067" t="34584" r="36896" b="33640"/>
          <a:stretch>
            <a:fillRect/>
          </a:stretch>
        </p:blipFill>
        <p:spPr bwMode="auto">
          <a:xfrm>
            <a:off x="2397125" y="1270000"/>
            <a:ext cx="4349750"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8B504-0207-D038-F27D-4D858A1A16B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FDF0AA1-4A59-4E59-32FD-57A571CDAE60}"/>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Architectural Images</a:t>
            </a:r>
          </a:p>
        </p:txBody>
      </p:sp>
      <p:pic>
        <p:nvPicPr>
          <p:cNvPr id="3" name="Picture 2">
            <a:extLst>
              <a:ext uri="{FF2B5EF4-FFF2-40B4-BE49-F238E27FC236}">
                <a16:creationId xmlns:a16="http://schemas.microsoft.com/office/drawing/2014/main" id="{F70D1BCD-CC02-D4A2-0589-CEA9295444CC}"/>
              </a:ext>
            </a:extLst>
          </p:cNvPr>
          <p:cNvPicPr>
            <a:picLocks noChangeAspect="1"/>
          </p:cNvPicPr>
          <p:nvPr/>
        </p:nvPicPr>
        <p:blipFill>
          <a:blip r:embed="rId3"/>
          <a:srcRect/>
          <a:stretch/>
        </p:blipFill>
        <p:spPr>
          <a:xfrm>
            <a:off x="1243282" y="609600"/>
            <a:ext cx="6657434" cy="5162387"/>
          </a:xfrm>
          <a:prstGeom prst="rect">
            <a:avLst/>
          </a:prstGeom>
        </p:spPr>
      </p:pic>
    </p:spTree>
    <p:extLst>
      <p:ext uri="{BB962C8B-B14F-4D97-AF65-F5344CB8AC3E}">
        <p14:creationId xmlns:p14="http://schemas.microsoft.com/office/powerpoint/2010/main" val="36450054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C3F85-3769-7319-8C7B-F72487CF7751}"/>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CC65E4E-AF49-8EED-D85D-1B8A7B04EA8C}"/>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Architectural Images</a:t>
            </a:r>
          </a:p>
        </p:txBody>
      </p:sp>
      <p:pic>
        <p:nvPicPr>
          <p:cNvPr id="3" name="Picture 2">
            <a:extLst>
              <a:ext uri="{FF2B5EF4-FFF2-40B4-BE49-F238E27FC236}">
                <a16:creationId xmlns:a16="http://schemas.microsoft.com/office/drawing/2014/main" id="{C4D0FECF-9F8B-B57A-0E04-065CF9FBBB2F}"/>
              </a:ext>
            </a:extLst>
          </p:cNvPr>
          <p:cNvPicPr>
            <a:picLocks noChangeAspect="1"/>
          </p:cNvPicPr>
          <p:nvPr/>
        </p:nvPicPr>
        <p:blipFill>
          <a:blip r:embed="rId3"/>
          <a:srcRect/>
          <a:stretch/>
        </p:blipFill>
        <p:spPr>
          <a:xfrm>
            <a:off x="1187624" y="609600"/>
            <a:ext cx="6768751" cy="5162387"/>
          </a:xfrm>
          <a:prstGeom prst="rect">
            <a:avLst/>
          </a:prstGeom>
        </p:spPr>
      </p:pic>
    </p:spTree>
    <p:extLst>
      <p:ext uri="{BB962C8B-B14F-4D97-AF65-F5344CB8AC3E}">
        <p14:creationId xmlns:p14="http://schemas.microsoft.com/office/powerpoint/2010/main" val="646416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D8B95-40C4-8E9C-A961-200A5C9FE75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F0060D3-7FB3-101E-ADC6-76D6E06E174D}"/>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Architectural Images</a:t>
            </a:r>
          </a:p>
        </p:txBody>
      </p:sp>
      <p:pic>
        <p:nvPicPr>
          <p:cNvPr id="3" name="Picture 2">
            <a:extLst>
              <a:ext uri="{FF2B5EF4-FFF2-40B4-BE49-F238E27FC236}">
                <a16:creationId xmlns:a16="http://schemas.microsoft.com/office/drawing/2014/main" id="{8C54B1BA-F26A-1C49-0ABF-6509873961A2}"/>
              </a:ext>
            </a:extLst>
          </p:cNvPr>
          <p:cNvPicPr>
            <a:picLocks noChangeAspect="1"/>
          </p:cNvPicPr>
          <p:nvPr/>
        </p:nvPicPr>
        <p:blipFill>
          <a:blip r:embed="rId3"/>
          <a:srcRect/>
          <a:stretch/>
        </p:blipFill>
        <p:spPr>
          <a:xfrm>
            <a:off x="1223249" y="609600"/>
            <a:ext cx="6697500" cy="5162387"/>
          </a:xfrm>
          <a:prstGeom prst="rect">
            <a:avLst/>
          </a:prstGeom>
        </p:spPr>
      </p:pic>
    </p:spTree>
    <p:extLst>
      <p:ext uri="{BB962C8B-B14F-4D97-AF65-F5344CB8AC3E}">
        <p14:creationId xmlns:p14="http://schemas.microsoft.com/office/powerpoint/2010/main" val="2210393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AEBC46E-1737-D275-AEF4-61432938C34B}"/>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5820987-BB24-73FF-D0B7-1FA6E816D925}"/>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Architectural Images</a:t>
            </a:r>
          </a:p>
        </p:txBody>
      </p:sp>
      <p:pic>
        <p:nvPicPr>
          <p:cNvPr id="3" name="Picture 2">
            <a:extLst>
              <a:ext uri="{FF2B5EF4-FFF2-40B4-BE49-F238E27FC236}">
                <a16:creationId xmlns:a16="http://schemas.microsoft.com/office/drawing/2014/main" id="{1EA385A3-E32E-7D80-BB05-367F191DE875}"/>
              </a:ext>
            </a:extLst>
          </p:cNvPr>
          <p:cNvPicPr>
            <a:picLocks noChangeAspect="1"/>
          </p:cNvPicPr>
          <p:nvPr/>
        </p:nvPicPr>
        <p:blipFill>
          <a:blip r:embed="rId3"/>
          <a:srcRect/>
          <a:stretch/>
        </p:blipFill>
        <p:spPr>
          <a:xfrm>
            <a:off x="548793" y="381000"/>
            <a:ext cx="8046413" cy="5364276"/>
          </a:xfrm>
          <a:prstGeom prst="rect">
            <a:avLst/>
          </a:prstGeom>
        </p:spPr>
      </p:pic>
    </p:spTree>
    <p:extLst>
      <p:ext uri="{BB962C8B-B14F-4D97-AF65-F5344CB8AC3E}">
        <p14:creationId xmlns:p14="http://schemas.microsoft.com/office/powerpoint/2010/main" val="19382350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7389C28-8B9D-DEBD-500B-FEFED31147D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FE5BEA7-4A7F-10BC-E1FA-300F7EAC30B5}"/>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Architectural Images</a:t>
            </a:r>
          </a:p>
        </p:txBody>
      </p:sp>
      <p:pic>
        <p:nvPicPr>
          <p:cNvPr id="3" name="Picture 2">
            <a:extLst>
              <a:ext uri="{FF2B5EF4-FFF2-40B4-BE49-F238E27FC236}">
                <a16:creationId xmlns:a16="http://schemas.microsoft.com/office/drawing/2014/main" id="{621A23CF-7485-6634-6588-BEACB5393DC5}"/>
              </a:ext>
            </a:extLst>
          </p:cNvPr>
          <p:cNvPicPr>
            <a:picLocks noChangeAspect="1"/>
          </p:cNvPicPr>
          <p:nvPr/>
        </p:nvPicPr>
        <p:blipFill>
          <a:blip r:embed="rId3"/>
          <a:srcRect/>
          <a:stretch/>
        </p:blipFill>
        <p:spPr>
          <a:xfrm>
            <a:off x="614186" y="392324"/>
            <a:ext cx="7915628" cy="5277085"/>
          </a:xfrm>
          <a:prstGeom prst="rect">
            <a:avLst/>
          </a:prstGeom>
        </p:spPr>
      </p:pic>
    </p:spTree>
    <p:extLst>
      <p:ext uri="{BB962C8B-B14F-4D97-AF65-F5344CB8AC3E}">
        <p14:creationId xmlns:p14="http://schemas.microsoft.com/office/powerpoint/2010/main" val="8090114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12"/>
          <p:cNvSpPr>
            <a:spLocks noChangeArrowheads="1"/>
          </p:cNvSpPr>
          <p:nvPr/>
        </p:nvSpPr>
        <p:spPr bwMode="auto">
          <a:xfrm>
            <a:off x="228600" y="228600"/>
            <a:ext cx="8686800" cy="6400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endParaRPr>
          </a:p>
        </p:txBody>
      </p:sp>
      <p:sp>
        <p:nvSpPr>
          <p:cNvPr id="2" name="Content Placeholder 1"/>
          <p:cNvSpPr>
            <a:spLocks noGrp="1"/>
          </p:cNvSpPr>
          <p:nvPr>
            <p:ph idx="1"/>
          </p:nvPr>
        </p:nvSpPr>
        <p:spPr>
          <a:xfrm>
            <a:off x="424006" y="762000"/>
            <a:ext cx="8372187" cy="5427820"/>
          </a:xfrm>
        </p:spPr>
        <p:txBody>
          <a:bodyPr/>
          <a:lstStyle/>
          <a:p>
            <a:pPr marL="0" lvl="0" indent="0">
              <a:buNone/>
            </a:pPr>
            <a:r>
              <a:rPr lang="en-US" sz="1600" b="1" dirty="0">
                <a:latin typeface="Bookman Old Style" panose="02050604050505020204" pitchFamily="18" charset="0"/>
              </a:rPr>
              <a:t>Based on Board of Commissioners policies, decision-making criteria, and standards outlined in the development codes of Oconee County, staff recommends conditional approval of this request subject to the following conditions to be fulfilled at the expense of the owner/developer: </a:t>
            </a:r>
            <a:endParaRPr lang="en-US" sz="1600" dirty="0">
              <a:latin typeface="Bookman Old Style" panose="02050604050505020204" pitchFamily="18" charset="0"/>
            </a:endParaRPr>
          </a:p>
          <a:p>
            <a:pPr marL="0" indent="0">
              <a:buNone/>
            </a:pPr>
            <a:r>
              <a:rPr lang="en-US" sz="1400" dirty="0">
                <a:latin typeface="Bookman Old Style" panose="02050604050505020204" pitchFamily="18" charset="0"/>
              </a:rPr>
              <a:t>1. Design for site development and structures shall meet or exceed the standards indicated on the concept plan, narrative, representative architectural sketches, and other documents submitted with the zoning application and attached hereto. This condition shall not construe approval of any standard that is not in conformity with the Unified Development Code. </a:t>
            </a:r>
          </a:p>
          <a:p>
            <a:pPr marL="0" indent="0">
              <a:buNone/>
            </a:pPr>
            <a:r>
              <a:rPr lang="en-US" sz="1400" dirty="0">
                <a:latin typeface="Bookman Old Style" panose="02050604050505020204" pitchFamily="18" charset="0"/>
              </a:rPr>
              <a:t>2. The owner at their own expense shall construct the improvements required by the County for public water and public waste services for the subject property and shall convey the same to the County, free of all liens. Said improvements shall include all on-site improvements and such off-site improvements as are required by the County to provide service to subject property.</a:t>
            </a:r>
          </a:p>
          <a:p>
            <a:pPr marL="0" indent="0">
              <a:buNone/>
            </a:pPr>
            <a:r>
              <a:rPr lang="en-US" sz="1400" dirty="0">
                <a:latin typeface="Bookman Old Style" panose="02050604050505020204" pitchFamily="18" charset="0"/>
              </a:rPr>
              <a:t>3. At its expense, Owner shall make all right of way improvements and shall dedicate all rights of way which are required by the County after the County’s review of Owner's development plans pursuant to the County’s ordinances and regulations. All such improvements shall be shown on the preliminary site plan and site development plans for the project and no development permit shall be issued until Owner has agreed to such improvements and dedication. </a:t>
            </a:r>
          </a:p>
          <a:p>
            <a:pPr marL="0" indent="0">
              <a:buNone/>
            </a:pPr>
            <a:r>
              <a:rPr lang="en-US" sz="1400" dirty="0">
                <a:latin typeface="Bookman Old Style" panose="02050604050505020204" pitchFamily="18" charset="0"/>
              </a:rPr>
              <a:t>4. An updated traffic impact analysis shall be submitted for review prior to submission of the Site Development Plans to address comments from the Traffic Consultant. Required traffic improvements to meet the UDC shall be incorporated into the Development Plans for lots 5 and 6 development.</a:t>
            </a:r>
          </a:p>
        </p:txBody>
      </p:sp>
      <p:sp>
        <p:nvSpPr>
          <p:cNvPr id="7" name="Text Box 10"/>
          <p:cNvSpPr txBox="1">
            <a:spLocks noChangeArrowheads="1"/>
          </p:cNvSpPr>
          <p:nvPr/>
        </p:nvSpPr>
        <p:spPr bwMode="auto">
          <a:xfrm>
            <a:off x="304800" y="300335"/>
            <a:ext cx="861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0" eaLnBrk="1" hangingPunct="1">
              <a:spcBef>
                <a:spcPct val="0"/>
              </a:spcBef>
              <a:buNone/>
            </a:pPr>
            <a:r>
              <a:rPr lang="en-US" altLang="en-US" sz="2400" b="1" i="1" dirty="0">
                <a:solidFill>
                  <a:srgbClr val="0000FF"/>
                </a:solidFill>
                <a:latin typeface="Bookman Old Style" panose="02050604050505020204" pitchFamily="18" charset="0"/>
              </a:rPr>
              <a:t>Staff Recommendation </a:t>
            </a:r>
            <a:r>
              <a:rPr lang="en-US" altLang="en-US" sz="2000" b="1" i="1" dirty="0">
                <a:solidFill>
                  <a:srgbClr val="0000FF"/>
                </a:solidFill>
                <a:latin typeface="Bookman Old Style" panose="02050604050505020204" pitchFamily="18" charset="0"/>
              </a:rPr>
              <a:t>	</a:t>
            </a:r>
            <a:endParaRPr lang="en-US" altLang="en-US" sz="2000" b="1" dirty="0">
              <a:latin typeface="Calibri" pitchFamily="34" charset="0"/>
            </a:endParaRPr>
          </a:p>
        </p:txBody>
      </p:sp>
      <p:cxnSp>
        <p:nvCxnSpPr>
          <p:cNvPr id="8" name="Straight Connector 7"/>
          <p:cNvCxnSpPr/>
          <p:nvPr/>
        </p:nvCxnSpPr>
        <p:spPr bwMode="auto">
          <a:xfrm>
            <a:off x="424006" y="762000"/>
            <a:ext cx="80157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split orient="vert" dir="in"/>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3F8EB-E307-5084-908C-D496458AC825}"/>
            </a:ext>
          </a:extLst>
        </p:cNvPr>
        <p:cNvGrpSpPr/>
        <p:nvPr/>
      </p:nvGrpSpPr>
      <p:grpSpPr>
        <a:xfrm>
          <a:off x="0" y="0"/>
          <a:ext cx="0" cy="0"/>
          <a:chOff x="0" y="0"/>
          <a:chExt cx="0" cy="0"/>
        </a:xfrm>
      </p:grpSpPr>
      <p:sp>
        <p:nvSpPr>
          <p:cNvPr id="11267" name="Rectangle 12">
            <a:extLst>
              <a:ext uri="{FF2B5EF4-FFF2-40B4-BE49-F238E27FC236}">
                <a16:creationId xmlns:a16="http://schemas.microsoft.com/office/drawing/2014/main" id="{4B68DA0D-0B85-BEFA-3C63-7C5EAEF2BB40}"/>
              </a:ext>
            </a:extLst>
          </p:cNvPr>
          <p:cNvSpPr>
            <a:spLocks noChangeArrowheads="1"/>
          </p:cNvSpPr>
          <p:nvPr/>
        </p:nvSpPr>
        <p:spPr bwMode="auto">
          <a:xfrm>
            <a:off x="228600" y="228600"/>
            <a:ext cx="8686800" cy="6400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endParaRPr>
          </a:p>
        </p:txBody>
      </p:sp>
      <p:sp>
        <p:nvSpPr>
          <p:cNvPr id="2" name="Content Placeholder 1">
            <a:extLst>
              <a:ext uri="{FF2B5EF4-FFF2-40B4-BE49-F238E27FC236}">
                <a16:creationId xmlns:a16="http://schemas.microsoft.com/office/drawing/2014/main" id="{CED9F66F-9C39-257A-6E70-1157F8BE8E32}"/>
              </a:ext>
            </a:extLst>
          </p:cNvPr>
          <p:cNvSpPr>
            <a:spLocks noGrp="1"/>
          </p:cNvSpPr>
          <p:nvPr>
            <p:ph idx="1"/>
          </p:nvPr>
        </p:nvSpPr>
        <p:spPr>
          <a:xfrm>
            <a:off x="424006" y="762000"/>
            <a:ext cx="8372187" cy="5427820"/>
          </a:xfrm>
        </p:spPr>
        <p:txBody>
          <a:bodyPr/>
          <a:lstStyle/>
          <a:p>
            <a:pPr marL="0" lvl="0" indent="0">
              <a:buNone/>
            </a:pPr>
            <a:r>
              <a:rPr lang="en-US" sz="1600" b="1" dirty="0">
                <a:latin typeface="Bookman Old Style" panose="02050604050505020204" pitchFamily="18" charset="0"/>
              </a:rPr>
              <a:t>Based on Board of Commissioners policies, decision-making criteria, and standards outlined in the development codes of Oconee County, staff recommends conditional approval of this request subject to the following conditions to be fulfilled at the expense of the owner/developer: </a:t>
            </a:r>
            <a:endParaRPr lang="en-US" sz="1600" dirty="0">
              <a:latin typeface="Bookman Old Style" panose="02050604050505020204" pitchFamily="18" charset="0"/>
            </a:endParaRPr>
          </a:p>
          <a:p>
            <a:pPr marL="0" indent="0">
              <a:buNone/>
            </a:pPr>
            <a:endParaRPr lang="en-US" sz="1400" dirty="0">
              <a:latin typeface="Bookman Old Style" panose="02050604050505020204" pitchFamily="18" charset="0"/>
            </a:endParaRPr>
          </a:p>
          <a:p>
            <a:pPr marL="0" indent="0">
              <a:buNone/>
            </a:pPr>
            <a:r>
              <a:rPr lang="en-US" sz="1400" dirty="0">
                <a:latin typeface="Bookman Old Style" panose="02050604050505020204" pitchFamily="18" charset="0"/>
              </a:rPr>
              <a:t>5. The Goddard Way road along the frontage of lots 5 and 6 shall be updated to curb and gutter. </a:t>
            </a:r>
          </a:p>
          <a:p>
            <a:pPr marL="0" indent="0">
              <a:buNone/>
            </a:pPr>
            <a:r>
              <a:rPr lang="en-US" sz="1400" dirty="0">
                <a:latin typeface="Bookman Old Style" panose="02050604050505020204" pitchFamily="18" charset="0"/>
              </a:rPr>
              <a:t>6. An administrative plat shall be submitted for review and approved/recorded prior to submission of the Site Development Plans.</a:t>
            </a:r>
          </a:p>
          <a:p>
            <a:pPr marL="0" indent="0">
              <a:buNone/>
            </a:pPr>
            <a:r>
              <a:rPr lang="en-US" sz="1400" dirty="0">
                <a:latin typeface="Bookman Old Style" panose="02050604050505020204" pitchFamily="18" charset="0"/>
              </a:rPr>
              <a:t>7. Service areas and dumpsters shall be visually screened from public view by a six-foot masonry wall with façade materials matching the exterior of principal structures with black painted metal/steel enclosure doors. Enclosure doors made of wood or chain link are prohibited.</a:t>
            </a:r>
          </a:p>
          <a:p>
            <a:pPr marL="0" indent="0">
              <a:buNone/>
            </a:pPr>
            <a:r>
              <a:rPr lang="en-US" sz="1400" dirty="0">
                <a:latin typeface="Bookman Old Style" panose="02050604050505020204" pitchFamily="18" charset="0"/>
              </a:rPr>
              <a:t>8. No outdoor display or storage of merchandise shall be allowed, including seasonal items. This shall include seasonal items sold from a trailer.</a:t>
            </a:r>
          </a:p>
          <a:p>
            <a:pPr marL="0" indent="0">
              <a:buNone/>
            </a:pPr>
            <a:r>
              <a:rPr lang="en-US" sz="1400" dirty="0">
                <a:latin typeface="Bookman Old Style" panose="02050604050505020204" pitchFamily="18" charset="0"/>
              </a:rPr>
              <a:t>9. No merchandise or displays are allowed to be stored in parking or drive aisle areas. This includes any use of tractor trailers or shipping containers used for excess storage.</a:t>
            </a:r>
          </a:p>
          <a:p>
            <a:pPr marL="0" indent="0">
              <a:buNone/>
            </a:pPr>
            <a:r>
              <a:rPr lang="en-US" sz="1400">
                <a:latin typeface="Bookman Old Style" panose="02050604050505020204" pitchFamily="18" charset="0"/>
              </a:rPr>
              <a:t>10. The </a:t>
            </a:r>
            <a:r>
              <a:rPr lang="en-US" sz="1400" dirty="0">
                <a:latin typeface="Bookman Old Style" panose="02050604050505020204" pitchFamily="18" charset="0"/>
              </a:rPr>
              <a:t>total building square footage of all lots in the Research Quarter subdivision shall not exceed 174,500 square feet.</a:t>
            </a:r>
          </a:p>
        </p:txBody>
      </p:sp>
      <p:sp>
        <p:nvSpPr>
          <p:cNvPr id="7" name="Text Box 10">
            <a:extLst>
              <a:ext uri="{FF2B5EF4-FFF2-40B4-BE49-F238E27FC236}">
                <a16:creationId xmlns:a16="http://schemas.microsoft.com/office/drawing/2014/main" id="{4BBA3369-0310-F7D2-68F3-9F1574D39587}"/>
              </a:ext>
            </a:extLst>
          </p:cNvPr>
          <p:cNvSpPr txBox="1">
            <a:spLocks noChangeArrowheads="1"/>
          </p:cNvSpPr>
          <p:nvPr/>
        </p:nvSpPr>
        <p:spPr bwMode="auto">
          <a:xfrm>
            <a:off x="304800" y="300335"/>
            <a:ext cx="861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0" eaLnBrk="1" hangingPunct="1">
              <a:spcBef>
                <a:spcPct val="0"/>
              </a:spcBef>
              <a:buNone/>
            </a:pPr>
            <a:r>
              <a:rPr lang="en-US" altLang="en-US" sz="2400" b="1" i="1" dirty="0">
                <a:solidFill>
                  <a:srgbClr val="0000FF"/>
                </a:solidFill>
                <a:latin typeface="Bookman Old Style" panose="02050604050505020204" pitchFamily="18" charset="0"/>
              </a:rPr>
              <a:t>Staff Recommendation </a:t>
            </a:r>
            <a:r>
              <a:rPr lang="en-US" altLang="en-US" sz="2000" b="1" i="1" dirty="0">
                <a:solidFill>
                  <a:srgbClr val="0000FF"/>
                </a:solidFill>
                <a:latin typeface="Bookman Old Style" panose="02050604050505020204" pitchFamily="18" charset="0"/>
              </a:rPr>
              <a:t>	</a:t>
            </a:r>
            <a:endParaRPr lang="en-US" altLang="en-US" sz="2000" b="1" dirty="0">
              <a:latin typeface="Calibri" pitchFamily="34" charset="0"/>
            </a:endParaRPr>
          </a:p>
        </p:txBody>
      </p:sp>
      <p:cxnSp>
        <p:nvCxnSpPr>
          <p:cNvPr id="8" name="Straight Connector 7">
            <a:extLst>
              <a:ext uri="{FF2B5EF4-FFF2-40B4-BE49-F238E27FC236}">
                <a16:creationId xmlns:a16="http://schemas.microsoft.com/office/drawing/2014/main" id="{5A40C46B-3C8F-115D-D451-87452A09B1EA}"/>
              </a:ext>
            </a:extLst>
          </p:cNvPr>
          <p:cNvCxnSpPr/>
          <p:nvPr/>
        </p:nvCxnSpPr>
        <p:spPr bwMode="auto">
          <a:xfrm>
            <a:off x="424006" y="762000"/>
            <a:ext cx="80157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8119609"/>
      </p:ext>
    </p:extLst>
  </p:cSld>
  <p:clrMapOvr>
    <a:masterClrMapping/>
  </p:clrMapOvr>
  <p:transition spd="slow">
    <p:split orient="vert" dir="in"/>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3F8EB-E307-5084-908C-D496458AC825}"/>
            </a:ext>
          </a:extLst>
        </p:cNvPr>
        <p:cNvGrpSpPr/>
        <p:nvPr/>
      </p:nvGrpSpPr>
      <p:grpSpPr>
        <a:xfrm>
          <a:off x="0" y="0"/>
          <a:ext cx="0" cy="0"/>
          <a:chOff x="0" y="0"/>
          <a:chExt cx="0" cy="0"/>
        </a:xfrm>
      </p:grpSpPr>
      <p:sp>
        <p:nvSpPr>
          <p:cNvPr id="11267" name="Rectangle 12">
            <a:extLst>
              <a:ext uri="{FF2B5EF4-FFF2-40B4-BE49-F238E27FC236}">
                <a16:creationId xmlns:a16="http://schemas.microsoft.com/office/drawing/2014/main" id="{4B68DA0D-0B85-BEFA-3C63-7C5EAEF2BB40}"/>
              </a:ext>
            </a:extLst>
          </p:cNvPr>
          <p:cNvSpPr>
            <a:spLocks noChangeArrowheads="1"/>
          </p:cNvSpPr>
          <p:nvPr/>
        </p:nvSpPr>
        <p:spPr bwMode="auto">
          <a:xfrm>
            <a:off x="228600" y="228600"/>
            <a:ext cx="8686800" cy="6400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endParaRPr>
          </a:p>
        </p:txBody>
      </p:sp>
      <p:sp>
        <p:nvSpPr>
          <p:cNvPr id="2" name="Content Placeholder 1">
            <a:extLst>
              <a:ext uri="{FF2B5EF4-FFF2-40B4-BE49-F238E27FC236}">
                <a16:creationId xmlns:a16="http://schemas.microsoft.com/office/drawing/2014/main" id="{CED9F66F-9C39-257A-6E70-1157F8BE8E32}"/>
              </a:ext>
            </a:extLst>
          </p:cNvPr>
          <p:cNvSpPr>
            <a:spLocks noGrp="1"/>
          </p:cNvSpPr>
          <p:nvPr>
            <p:ph idx="1"/>
          </p:nvPr>
        </p:nvSpPr>
        <p:spPr>
          <a:xfrm>
            <a:off x="424006" y="762000"/>
            <a:ext cx="8372187" cy="5427820"/>
          </a:xfrm>
        </p:spPr>
        <p:txBody>
          <a:bodyPr/>
          <a:lstStyle/>
          <a:p>
            <a:pPr marL="0" indent="0">
              <a:buNone/>
            </a:pPr>
            <a:endParaRPr lang="en-US" sz="1400" dirty="0">
              <a:latin typeface="Bookman Old Style" panose="02050604050505020204" pitchFamily="18" charset="0"/>
            </a:endParaRPr>
          </a:p>
          <a:p>
            <a:pPr marL="0" indent="0">
              <a:buNone/>
            </a:pPr>
            <a:r>
              <a:rPr lang="en-US" sz="1400" dirty="0">
                <a:latin typeface="Bookman Old Style" panose="02050604050505020204" pitchFamily="18" charset="0"/>
              </a:rPr>
              <a:t>11. The following uses, allowed by right in the B-2 zoning district, shall not be allowed:</a:t>
            </a:r>
            <a:br>
              <a:rPr lang="en-US" sz="1400" dirty="0">
                <a:latin typeface="Bookman Old Style" panose="02050604050505020204" pitchFamily="18" charset="0"/>
              </a:rPr>
            </a:br>
            <a:endParaRPr lang="en-US" sz="1400" dirty="0">
              <a:latin typeface="Bookman Old Style" panose="02050604050505020204" pitchFamily="18" charset="0"/>
            </a:endParaRPr>
          </a:p>
        </p:txBody>
      </p:sp>
      <p:sp>
        <p:nvSpPr>
          <p:cNvPr id="7" name="Text Box 10">
            <a:extLst>
              <a:ext uri="{FF2B5EF4-FFF2-40B4-BE49-F238E27FC236}">
                <a16:creationId xmlns:a16="http://schemas.microsoft.com/office/drawing/2014/main" id="{4BBA3369-0310-F7D2-68F3-9F1574D39587}"/>
              </a:ext>
            </a:extLst>
          </p:cNvPr>
          <p:cNvSpPr txBox="1">
            <a:spLocks noChangeArrowheads="1"/>
          </p:cNvSpPr>
          <p:nvPr/>
        </p:nvSpPr>
        <p:spPr bwMode="auto">
          <a:xfrm>
            <a:off x="304800" y="300335"/>
            <a:ext cx="861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0" eaLnBrk="1" hangingPunct="1">
              <a:spcBef>
                <a:spcPct val="0"/>
              </a:spcBef>
              <a:buNone/>
            </a:pPr>
            <a:r>
              <a:rPr lang="en-US" altLang="en-US" sz="2400" b="1" i="1" dirty="0">
                <a:solidFill>
                  <a:srgbClr val="0000FF"/>
                </a:solidFill>
                <a:latin typeface="Bookman Old Style" panose="02050604050505020204" pitchFamily="18" charset="0"/>
              </a:rPr>
              <a:t>Staff Recommendation </a:t>
            </a:r>
            <a:r>
              <a:rPr lang="en-US" altLang="en-US" sz="2000" b="1" i="1" dirty="0">
                <a:solidFill>
                  <a:srgbClr val="0000FF"/>
                </a:solidFill>
                <a:latin typeface="Bookman Old Style" panose="02050604050505020204" pitchFamily="18" charset="0"/>
              </a:rPr>
              <a:t>	</a:t>
            </a:r>
            <a:endParaRPr lang="en-US" altLang="en-US" sz="2000" b="1" dirty="0">
              <a:latin typeface="Calibri" pitchFamily="34" charset="0"/>
            </a:endParaRPr>
          </a:p>
        </p:txBody>
      </p:sp>
      <p:cxnSp>
        <p:nvCxnSpPr>
          <p:cNvPr id="8" name="Straight Connector 7">
            <a:extLst>
              <a:ext uri="{FF2B5EF4-FFF2-40B4-BE49-F238E27FC236}">
                <a16:creationId xmlns:a16="http://schemas.microsoft.com/office/drawing/2014/main" id="{5A40C46B-3C8F-115D-D451-87452A09B1EA}"/>
              </a:ext>
            </a:extLst>
          </p:cNvPr>
          <p:cNvCxnSpPr/>
          <p:nvPr/>
        </p:nvCxnSpPr>
        <p:spPr bwMode="auto">
          <a:xfrm>
            <a:off x="424006" y="762000"/>
            <a:ext cx="80157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7D654CB1-9216-4633-9B8E-2C072E4FBF8B}"/>
              </a:ext>
            </a:extLst>
          </p:cNvPr>
          <p:cNvPicPr>
            <a:picLocks noChangeAspect="1"/>
          </p:cNvPicPr>
          <p:nvPr/>
        </p:nvPicPr>
        <p:blipFill>
          <a:blip r:embed="rId3"/>
          <a:stretch>
            <a:fillRect/>
          </a:stretch>
        </p:blipFill>
        <p:spPr>
          <a:xfrm>
            <a:off x="356772" y="1223665"/>
            <a:ext cx="6714565" cy="5348525"/>
          </a:xfrm>
          <a:prstGeom prst="rect">
            <a:avLst/>
          </a:prstGeom>
        </p:spPr>
      </p:pic>
    </p:spTree>
    <p:extLst>
      <p:ext uri="{BB962C8B-B14F-4D97-AF65-F5344CB8AC3E}">
        <p14:creationId xmlns:p14="http://schemas.microsoft.com/office/powerpoint/2010/main" val="806011305"/>
      </p:ext>
    </p:extLst>
  </p:cSld>
  <p:clrMapOvr>
    <a:masterClrMapping/>
  </p:clrMapOvr>
  <p:transition spd="slow">
    <p:split orient="vert" dir="in"/>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12"/>
          <p:cNvSpPr>
            <a:spLocks noChangeArrowheads="1"/>
          </p:cNvSpPr>
          <p:nvPr/>
        </p:nvSpPr>
        <p:spPr bwMode="auto">
          <a:xfrm>
            <a:off x="228600" y="228600"/>
            <a:ext cx="8686800" cy="6400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endParaRPr>
          </a:p>
        </p:txBody>
      </p:sp>
      <p:sp>
        <p:nvSpPr>
          <p:cNvPr id="2" name="Content Placeholder 1"/>
          <p:cNvSpPr>
            <a:spLocks noGrp="1"/>
          </p:cNvSpPr>
          <p:nvPr>
            <p:ph idx="1"/>
          </p:nvPr>
        </p:nvSpPr>
        <p:spPr>
          <a:xfrm>
            <a:off x="424006" y="762000"/>
            <a:ext cx="8372187" cy="5427820"/>
          </a:xfrm>
        </p:spPr>
        <p:txBody>
          <a:bodyPr/>
          <a:lstStyle/>
          <a:p>
            <a:pPr marL="0" lvl="0" indent="0">
              <a:buNone/>
            </a:pPr>
            <a:r>
              <a:rPr lang="en-US" sz="1400" b="1" dirty="0">
                <a:latin typeface="Bookman Old Style" panose="02050604050505020204" pitchFamily="18" charset="0"/>
              </a:rPr>
              <a:t>Planning Commission recommends approval subject to the conditions recommended </a:t>
            </a:r>
            <a:r>
              <a:rPr lang="en-US" sz="1400" b="1">
                <a:latin typeface="Bookman Old Style" panose="02050604050505020204" pitchFamily="18" charset="0"/>
              </a:rPr>
              <a:t>by staff.</a:t>
            </a:r>
            <a:br>
              <a:rPr lang="en-US" sz="1400" b="1" dirty="0">
                <a:latin typeface="Bookman Old Style" panose="02050604050505020204" pitchFamily="18" charset="0"/>
              </a:rPr>
            </a:br>
            <a:endParaRPr lang="en-US" sz="1400" b="1" dirty="0">
              <a:latin typeface="Bookman Old Style" panose="02050604050505020204" pitchFamily="18" charset="0"/>
            </a:endParaRPr>
          </a:p>
        </p:txBody>
      </p:sp>
      <p:sp>
        <p:nvSpPr>
          <p:cNvPr id="7" name="Text Box 10"/>
          <p:cNvSpPr txBox="1">
            <a:spLocks noChangeArrowheads="1"/>
          </p:cNvSpPr>
          <p:nvPr/>
        </p:nvSpPr>
        <p:spPr bwMode="auto">
          <a:xfrm>
            <a:off x="304800" y="300335"/>
            <a:ext cx="861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0" eaLnBrk="1" hangingPunct="1">
              <a:spcBef>
                <a:spcPct val="0"/>
              </a:spcBef>
              <a:buNone/>
            </a:pPr>
            <a:r>
              <a:rPr lang="en-US" altLang="en-US" sz="2400" b="1" i="1" dirty="0">
                <a:solidFill>
                  <a:srgbClr val="0000FF"/>
                </a:solidFill>
                <a:latin typeface="Bookman Old Style" panose="02050604050505020204" pitchFamily="18" charset="0"/>
              </a:rPr>
              <a:t>Planning Commission Recommendation</a:t>
            </a:r>
            <a:r>
              <a:rPr lang="en-US" altLang="en-US" sz="2000" b="1" i="1" dirty="0">
                <a:solidFill>
                  <a:srgbClr val="0000FF"/>
                </a:solidFill>
                <a:latin typeface="Bookman Old Style" panose="02050604050505020204" pitchFamily="18" charset="0"/>
              </a:rPr>
              <a:t>	</a:t>
            </a:r>
            <a:endParaRPr lang="en-US" altLang="en-US" sz="2000" b="1" dirty="0">
              <a:latin typeface="Calibri" pitchFamily="34" charset="0"/>
            </a:endParaRPr>
          </a:p>
        </p:txBody>
      </p:sp>
      <p:cxnSp>
        <p:nvCxnSpPr>
          <p:cNvPr id="8" name="Straight Connector 7"/>
          <p:cNvCxnSpPr/>
          <p:nvPr/>
        </p:nvCxnSpPr>
        <p:spPr bwMode="auto">
          <a:xfrm>
            <a:off x="424006" y="762000"/>
            <a:ext cx="80157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288746"/>
      </p:ext>
    </p:extLst>
  </p:cSld>
  <p:clrMapOvr>
    <a:masterClrMapping/>
  </p:clrMapOvr>
  <p:transition spd="slow">
    <p:split orient="vert" dir="in"/>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title"/>
          </p:nvPr>
        </p:nvSpPr>
        <p:spPr>
          <a:xfrm>
            <a:off x="152400" y="6172200"/>
            <a:ext cx="8077200" cy="609600"/>
          </a:xfrm>
        </p:spPr>
        <p:txBody>
          <a:bodyPr/>
          <a:lstStyle/>
          <a:p>
            <a:pPr algn="l" eaLnBrk="1" hangingPunct="1"/>
            <a:r>
              <a:rPr lang="en-US" altLang="en-US" sz="2400" dirty="0">
                <a:latin typeface="Bookman Old Style" panose="02050604050505020204" pitchFamily="18" charset="0"/>
              </a:rPr>
              <a:t>Site Location </a:t>
            </a:r>
          </a:p>
        </p:txBody>
      </p:sp>
      <p:pic>
        <p:nvPicPr>
          <p:cNvPr id="2" name="Picture 1">
            <a:extLst>
              <a:ext uri="{FF2B5EF4-FFF2-40B4-BE49-F238E27FC236}">
                <a16:creationId xmlns:a16="http://schemas.microsoft.com/office/drawing/2014/main" id="{BBB4E636-4F36-C7AF-1D1C-CC82CA12D774}"/>
              </a:ext>
            </a:extLst>
          </p:cNvPr>
          <p:cNvPicPr>
            <a:picLocks noChangeAspect="1"/>
          </p:cNvPicPr>
          <p:nvPr/>
        </p:nvPicPr>
        <p:blipFill>
          <a:blip r:embed="rId2"/>
          <a:srcRect/>
          <a:stretch/>
        </p:blipFill>
        <p:spPr>
          <a:xfrm>
            <a:off x="1" y="255494"/>
            <a:ext cx="9143995" cy="5916703"/>
          </a:xfrm>
          <a:prstGeom prst="rect">
            <a:avLst/>
          </a:prstGeom>
        </p:spPr>
      </p:pic>
    </p:spTree>
    <p:extLst>
      <p:ext uri="{BB962C8B-B14F-4D97-AF65-F5344CB8AC3E}">
        <p14:creationId xmlns:p14="http://schemas.microsoft.com/office/powerpoint/2010/main" val="3815631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title"/>
          </p:nvPr>
        </p:nvSpPr>
        <p:spPr>
          <a:xfrm>
            <a:off x="304800" y="6248400"/>
            <a:ext cx="7778262" cy="609600"/>
          </a:xfrm>
        </p:spPr>
        <p:txBody>
          <a:bodyPr/>
          <a:lstStyle/>
          <a:p>
            <a:pPr algn="l" eaLnBrk="1" hangingPunct="1"/>
            <a:r>
              <a:rPr lang="en-US" altLang="en-US" sz="2400" dirty="0">
                <a:latin typeface="Bookman Old Style" panose="02050604050505020204" pitchFamily="18" charset="0"/>
              </a:rPr>
              <a:t>Aerial Imagery</a:t>
            </a:r>
          </a:p>
        </p:txBody>
      </p:sp>
      <p:pic>
        <p:nvPicPr>
          <p:cNvPr id="3" name="Picture 2">
            <a:extLst>
              <a:ext uri="{FF2B5EF4-FFF2-40B4-BE49-F238E27FC236}">
                <a16:creationId xmlns:a16="http://schemas.microsoft.com/office/drawing/2014/main" id="{473B00D9-F1D5-4CDF-87EB-BE76FC4E7727}"/>
              </a:ext>
            </a:extLst>
          </p:cNvPr>
          <p:cNvPicPr>
            <a:picLocks noChangeAspect="1"/>
          </p:cNvPicPr>
          <p:nvPr/>
        </p:nvPicPr>
        <p:blipFill>
          <a:blip r:embed="rId2"/>
          <a:srcRect/>
          <a:stretch/>
        </p:blipFill>
        <p:spPr>
          <a:xfrm>
            <a:off x="479614" y="0"/>
            <a:ext cx="8184764" cy="6324589"/>
          </a:xfrm>
          <a:prstGeom prst="rect">
            <a:avLst/>
          </a:prstGeom>
        </p:spPr>
      </p:pic>
    </p:spTree>
    <p:extLst>
      <p:ext uri="{BB962C8B-B14F-4D97-AF65-F5344CB8AC3E}">
        <p14:creationId xmlns:p14="http://schemas.microsoft.com/office/powerpoint/2010/main" val="1481985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5"/>
          <p:cNvSpPr>
            <a:spLocks noGrp="1" noChangeArrowheads="1"/>
          </p:cNvSpPr>
          <p:nvPr>
            <p:ph type="title"/>
          </p:nvPr>
        </p:nvSpPr>
        <p:spPr>
          <a:xfrm>
            <a:off x="266700" y="6248400"/>
            <a:ext cx="8077200" cy="685800"/>
          </a:xfrm>
        </p:spPr>
        <p:txBody>
          <a:bodyPr/>
          <a:lstStyle/>
          <a:p>
            <a:pPr algn="l" eaLnBrk="1" hangingPunct="1"/>
            <a:r>
              <a:rPr lang="en-US" altLang="en-US" sz="2400" dirty="0">
                <a:latin typeface="Bookman Old Style" panose="02050604050505020204" pitchFamily="18" charset="0"/>
              </a:rPr>
              <a:t>Zoning</a:t>
            </a:r>
          </a:p>
        </p:txBody>
      </p:sp>
      <p:sp>
        <p:nvSpPr>
          <p:cNvPr id="2" name="TextBox 1"/>
          <p:cNvSpPr txBox="1"/>
          <p:nvPr/>
        </p:nvSpPr>
        <p:spPr>
          <a:xfrm>
            <a:off x="3124200" y="3810000"/>
            <a:ext cx="518091" cy="369332"/>
          </a:xfrm>
          <a:prstGeom prst="rect">
            <a:avLst/>
          </a:prstGeom>
          <a:noFill/>
        </p:spPr>
        <p:txBody>
          <a:bodyPr wrap="none" rtlCol="0">
            <a:spAutoFit/>
          </a:bodyPr>
          <a:lstStyle/>
          <a:p>
            <a:r>
              <a:rPr lang="en-US" dirty="0">
                <a:solidFill>
                  <a:schemeClr val="accent3"/>
                </a:solidFill>
              </a:rPr>
              <a:t>AG</a:t>
            </a:r>
          </a:p>
        </p:txBody>
      </p:sp>
      <p:pic>
        <p:nvPicPr>
          <p:cNvPr id="5" name="Picture 4">
            <a:extLst>
              <a:ext uri="{FF2B5EF4-FFF2-40B4-BE49-F238E27FC236}">
                <a16:creationId xmlns:a16="http://schemas.microsoft.com/office/drawing/2014/main" id="{8C303ED0-4C02-413B-95AD-24D2B9D478A3}"/>
              </a:ext>
            </a:extLst>
          </p:cNvPr>
          <p:cNvPicPr>
            <a:picLocks noChangeAspect="1"/>
          </p:cNvPicPr>
          <p:nvPr/>
        </p:nvPicPr>
        <p:blipFill>
          <a:blip r:embed="rId3"/>
          <a:srcRect/>
          <a:stretch/>
        </p:blipFill>
        <p:spPr>
          <a:xfrm>
            <a:off x="213949" y="26377"/>
            <a:ext cx="8663341" cy="6403338"/>
          </a:xfrm>
          <a:prstGeom prst="rect">
            <a:avLst/>
          </a:prstGeom>
        </p:spPr>
      </p:pic>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5"/>
          <p:cNvSpPr>
            <a:spLocks noGrp="1" noChangeArrowheads="1"/>
          </p:cNvSpPr>
          <p:nvPr>
            <p:ph type="title"/>
          </p:nvPr>
        </p:nvSpPr>
        <p:spPr>
          <a:xfrm>
            <a:off x="228600" y="6082553"/>
            <a:ext cx="8077200" cy="685800"/>
          </a:xfrm>
        </p:spPr>
        <p:txBody>
          <a:bodyPr/>
          <a:lstStyle/>
          <a:p>
            <a:pPr algn="l" eaLnBrk="1" hangingPunct="1"/>
            <a:r>
              <a:rPr lang="en-US" altLang="en-US" sz="2400" dirty="0">
                <a:latin typeface="Bookman Old Style" panose="02050604050505020204" pitchFamily="18" charset="0"/>
              </a:rPr>
              <a:t>Future Development </a:t>
            </a:r>
          </a:p>
        </p:txBody>
      </p:sp>
      <p:pic>
        <p:nvPicPr>
          <p:cNvPr id="3" name="Picture 2">
            <a:extLst>
              <a:ext uri="{FF2B5EF4-FFF2-40B4-BE49-F238E27FC236}">
                <a16:creationId xmlns:a16="http://schemas.microsoft.com/office/drawing/2014/main" id="{5E802C33-7E91-44DA-90DF-86A1E5EE40A9}"/>
              </a:ext>
            </a:extLst>
          </p:cNvPr>
          <p:cNvPicPr>
            <a:picLocks noChangeAspect="1"/>
          </p:cNvPicPr>
          <p:nvPr/>
        </p:nvPicPr>
        <p:blipFill>
          <a:blip r:embed="rId2"/>
          <a:srcRect/>
          <a:stretch/>
        </p:blipFill>
        <p:spPr>
          <a:xfrm>
            <a:off x="7" y="304800"/>
            <a:ext cx="9143982" cy="5916694"/>
          </a:xfrm>
          <a:prstGeom prst="rect">
            <a:avLst/>
          </a:prstGeom>
        </p:spPr>
      </p:pic>
    </p:spTree>
    <p:extLst>
      <p:ext uri="{BB962C8B-B14F-4D97-AF65-F5344CB8AC3E}">
        <p14:creationId xmlns:p14="http://schemas.microsoft.com/office/powerpoint/2010/main" val="689283258"/>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0101B-5A5B-4A3B-9D69-96112C10BDCD}"/>
              </a:ext>
            </a:extLst>
          </p:cNvPr>
          <p:cNvSpPr>
            <a:spLocks noGrp="1"/>
          </p:cNvSpPr>
          <p:nvPr>
            <p:ph type="title"/>
          </p:nvPr>
        </p:nvSpPr>
        <p:spPr/>
        <p:txBody>
          <a:bodyPr/>
          <a:lstStyle/>
          <a:p>
            <a:pPr algn="l"/>
            <a:r>
              <a:rPr lang="en-US" sz="2400" b="1" i="1" dirty="0">
                <a:solidFill>
                  <a:srgbClr val="3333FF"/>
                </a:solidFill>
                <a:latin typeface="Bookman Old Style" panose="02050604050505020204" pitchFamily="18" charset="0"/>
              </a:rPr>
              <a:t>Summary of Request</a:t>
            </a:r>
            <a:br>
              <a:rPr lang="en-US" sz="2400" b="1" i="1" dirty="0">
                <a:solidFill>
                  <a:srgbClr val="3333FF"/>
                </a:solidFill>
                <a:latin typeface="Bookman Old Style" panose="02050604050505020204" pitchFamily="18" charset="0"/>
              </a:rPr>
            </a:br>
            <a:endParaRPr lang="en-US" sz="2400" dirty="0">
              <a:solidFill>
                <a:schemeClr val="tx1"/>
              </a:solidFill>
              <a:latin typeface="Bookman Old Style" panose="02050604050505020204" pitchFamily="18" charset="0"/>
            </a:endParaRPr>
          </a:p>
        </p:txBody>
      </p:sp>
      <p:sp>
        <p:nvSpPr>
          <p:cNvPr id="3" name="Content Placeholder 2">
            <a:extLst>
              <a:ext uri="{FF2B5EF4-FFF2-40B4-BE49-F238E27FC236}">
                <a16:creationId xmlns:a16="http://schemas.microsoft.com/office/drawing/2014/main" id="{0F566476-D456-42E5-85D2-6FC908F2BDEA}"/>
              </a:ext>
            </a:extLst>
          </p:cNvPr>
          <p:cNvSpPr>
            <a:spLocks noGrp="1"/>
          </p:cNvSpPr>
          <p:nvPr>
            <p:ph idx="1"/>
          </p:nvPr>
        </p:nvSpPr>
        <p:spPr>
          <a:xfrm>
            <a:off x="321212" y="1265238"/>
            <a:ext cx="8610600" cy="5410200"/>
          </a:xfrm>
        </p:spPr>
        <p:txBody>
          <a:bodyPr/>
          <a:lstStyle/>
          <a:p>
            <a:pPr marL="0" indent="0">
              <a:buNone/>
            </a:pPr>
            <a:r>
              <a:rPr lang="en-US" sz="2000" dirty="0">
                <a:latin typeface="Bookman Old Style" panose="02050604050505020204" pitchFamily="18" charset="0"/>
              </a:rPr>
              <a:t>1. Combine lots 5 and 6 into one lot </a:t>
            </a:r>
          </a:p>
          <a:p>
            <a:pPr marL="0" indent="0">
              <a:buNone/>
            </a:pPr>
            <a:r>
              <a:rPr lang="en-US" sz="2000" dirty="0">
                <a:latin typeface="Bookman Old Style" panose="02050604050505020204" pitchFamily="18" charset="0"/>
              </a:rPr>
              <a:t>2. Revised Concept Plan approval for a retail center to develop a two-building shopping center with parking, driveways, utilities, stormwater management, landscaping, lighting and related items.  </a:t>
            </a:r>
          </a:p>
          <a:p>
            <a:pPr marL="0" indent="0">
              <a:buNone/>
            </a:pPr>
            <a:endParaRPr lang="en-US" sz="2000" dirty="0">
              <a:latin typeface="Bookman Old Style" panose="02050604050505020204" pitchFamily="18" charset="0"/>
            </a:endParaRPr>
          </a:p>
        </p:txBody>
      </p:sp>
      <p:cxnSp>
        <p:nvCxnSpPr>
          <p:cNvPr id="4" name="Straight Connector 3">
            <a:extLst>
              <a:ext uri="{FF2B5EF4-FFF2-40B4-BE49-F238E27FC236}">
                <a16:creationId xmlns:a16="http://schemas.microsoft.com/office/drawing/2014/main" id="{4CD2AC42-061E-483E-9ACD-6102C55EF29C}"/>
              </a:ext>
            </a:extLst>
          </p:cNvPr>
          <p:cNvCxnSpPr/>
          <p:nvPr/>
        </p:nvCxnSpPr>
        <p:spPr bwMode="auto">
          <a:xfrm>
            <a:off x="457200" y="914400"/>
            <a:ext cx="80157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12"/>
          <p:cNvSpPr>
            <a:spLocks noChangeArrowheads="1"/>
          </p:cNvSpPr>
          <p:nvPr/>
        </p:nvSpPr>
        <p:spPr bwMode="auto">
          <a:xfrm>
            <a:off x="228600" y="228600"/>
            <a:ext cx="8686800" cy="6400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endParaRPr>
          </a:p>
        </p:txBody>
      </p:sp>
    </p:spTree>
    <p:extLst>
      <p:ext uri="{BB962C8B-B14F-4D97-AF65-F5344CB8AC3E}">
        <p14:creationId xmlns:p14="http://schemas.microsoft.com/office/powerpoint/2010/main" val="3416903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Recorded Plat</a:t>
            </a:r>
          </a:p>
        </p:txBody>
      </p:sp>
      <p:pic>
        <p:nvPicPr>
          <p:cNvPr id="4" name="Picture 3">
            <a:extLst>
              <a:ext uri="{FF2B5EF4-FFF2-40B4-BE49-F238E27FC236}">
                <a16:creationId xmlns:a16="http://schemas.microsoft.com/office/drawing/2014/main" id="{756807D5-BE94-3B62-396C-D22E59551391}"/>
              </a:ext>
            </a:extLst>
          </p:cNvPr>
          <p:cNvPicPr>
            <a:picLocks noChangeAspect="1"/>
          </p:cNvPicPr>
          <p:nvPr/>
        </p:nvPicPr>
        <p:blipFill>
          <a:blip r:embed="rId3"/>
          <a:srcRect/>
          <a:stretch/>
        </p:blipFill>
        <p:spPr>
          <a:xfrm rot="5400000">
            <a:off x="1459265" y="-561629"/>
            <a:ext cx="5891714" cy="7624572"/>
          </a:xfrm>
          <a:prstGeom prst="rect">
            <a:avLst/>
          </a:prstGeom>
        </p:spPr>
      </p:pic>
    </p:spTree>
    <p:extLst>
      <p:ext uri="{BB962C8B-B14F-4D97-AF65-F5344CB8AC3E}">
        <p14:creationId xmlns:p14="http://schemas.microsoft.com/office/powerpoint/2010/main" val="6874475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Concept Plan</a:t>
            </a:r>
            <a:br>
              <a:rPr lang="en-US" altLang="en-US" sz="2000" dirty="0">
                <a:latin typeface="Bookman Old Style" panose="02050604050505020204" pitchFamily="18" charset="0"/>
              </a:rPr>
            </a:br>
            <a:endParaRPr lang="en-US" altLang="en-US" sz="2000" dirty="0">
              <a:latin typeface="Bookman Old Style" panose="02050604050505020204" pitchFamily="18" charset="0"/>
            </a:endParaRPr>
          </a:p>
        </p:txBody>
      </p:sp>
      <p:pic>
        <p:nvPicPr>
          <p:cNvPr id="3" name="Picture 2"/>
          <p:cNvPicPr>
            <a:picLocks noChangeAspect="1"/>
          </p:cNvPicPr>
          <p:nvPr/>
        </p:nvPicPr>
        <p:blipFill>
          <a:blip r:embed="rId3"/>
          <a:srcRect/>
          <a:stretch/>
        </p:blipFill>
        <p:spPr>
          <a:xfrm>
            <a:off x="152402" y="172394"/>
            <a:ext cx="8771107" cy="5847405"/>
          </a:xfrm>
          <a:prstGeom prst="rect">
            <a:avLst/>
          </a:prstGeom>
        </p:spPr>
      </p:pic>
    </p:spTree>
    <p:extLst>
      <p:ext uri="{BB962C8B-B14F-4D97-AF65-F5344CB8AC3E}">
        <p14:creationId xmlns:p14="http://schemas.microsoft.com/office/powerpoint/2010/main" val="2689322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E9C94-B842-CF16-ABE7-46B12EB589F9}"/>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78DBD80-2F3B-E59A-D6F6-965729C558F0}"/>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Architectural Images</a:t>
            </a:r>
          </a:p>
        </p:txBody>
      </p:sp>
      <p:pic>
        <p:nvPicPr>
          <p:cNvPr id="3" name="Picture 2">
            <a:extLst>
              <a:ext uri="{FF2B5EF4-FFF2-40B4-BE49-F238E27FC236}">
                <a16:creationId xmlns:a16="http://schemas.microsoft.com/office/drawing/2014/main" id="{6FDFAE89-E6BF-8068-2401-076B6D7F07A2}"/>
              </a:ext>
            </a:extLst>
          </p:cNvPr>
          <p:cNvPicPr>
            <a:picLocks noChangeAspect="1"/>
          </p:cNvPicPr>
          <p:nvPr/>
        </p:nvPicPr>
        <p:blipFill>
          <a:blip r:embed="rId3"/>
          <a:srcRect/>
          <a:stretch/>
        </p:blipFill>
        <p:spPr>
          <a:xfrm>
            <a:off x="1231631" y="609600"/>
            <a:ext cx="6680736" cy="5162387"/>
          </a:xfrm>
          <a:prstGeom prst="rect">
            <a:avLst/>
          </a:prstGeom>
        </p:spPr>
      </p:pic>
    </p:spTree>
    <p:extLst>
      <p:ext uri="{BB962C8B-B14F-4D97-AF65-F5344CB8AC3E}">
        <p14:creationId xmlns:p14="http://schemas.microsoft.com/office/powerpoint/2010/main" val="62863648"/>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58420</TotalTime>
  <Words>646</Words>
  <Application>Microsoft Office PowerPoint</Application>
  <PresentationFormat>On-screen Show (4:3)</PresentationFormat>
  <Paragraphs>49</Paragraphs>
  <Slides>18</Slides>
  <Notes>13</Notes>
  <HiddenSlides>2</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Bookman Old Style</vt:lpstr>
      <vt:lpstr>Calibri</vt:lpstr>
      <vt:lpstr>Default Design</vt:lpstr>
      <vt:lpstr>PowerPoint Presentation</vt:lpstr>
      <vt:lpstr>Site Location </vt:lpstr>
      <vt:lpstr>Aerial Imagery</vt:lpstr>
      <vt:lpstr>Zoning</vt:lpstr>
      <vt:lpstr>Future Development </vt:lpstr>
      <vt:lpstr>Summary of Request </vt:lpstr>
      <vt:lpstr>Recorded Plat</vt:lpstr>
      <vt:lpstr>Concept Plan </vt:lpstr>
      <vt:lpstr>Architectural Images</vt:lpstr>
      <vt:lpstr>Architectural Images</vt:lpstr>
      <vt:lpstr>Architectural Images</vt:lpstr>
      <vt:lpstr>Architectural Images</vt:lpstr>
      <vt:lpstr>Architectural Images</vt:lpstr>
      <vt:lpstr>Architectural Images</vt:lpstr>
      <vt:lpstr>PowerPoint Presentation</vt:lpstr>
      <vt:lpstr>PowerPoint Presentation</vt:lpstr>
      <vt:lpstr>PowerPoint Presentation</vt:lpstr>
      <vt:lpstr>PowerPoint Presentation</vt:lpstr>
    </vt:vector>
  </TitlesOfParts>
  <Company>Oconee County BOC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Kyle Stephens</dc:creator>
  <cp:lastModifiedBy>Kyle Stephens</cp:lastModifiedBy>
  <cp:revision>818</cp:revision>
  <cp:lastPrinted>2020-02-17T21:02:52Z</cp:lastPrinted>
  <dcterms:created xsi:type="dcterms:W3CDTF">2006-05-26T15:38:14Z</dcterms:created>
  <dcterms:modified xsi:type="dcterms:W3CDTF">2025-11-04T20:20:33Z</dcterms:modified>
</cp:coreProperties>
</file>