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87" r:id="rId2"/>
    <p:sldId id="293" r:id="rId3"/>
    <p:sldId id="321" r:id="rId4"/>
    <p:sldId id="278" r:id="rId5"/>
    <p:sldId id="301" r:id="rId6"/>
    <p:sldId id="318" r:id="rId7"/>
    <p:sldId id="336" r:id="rId8"/>
    <p:sldId id="354" r:id="rId9"/>
    <p:sldId id="358" r:id="rId10"/>
    <p:sldId id="356" r:id="rId11"/>
    <p:sldId id="359" r:id="rId12"/>
    <p:sldId id="360" r:id="rId13"/>
    <p:sldId id="361" r:id="rId14"/>
    <p:sldId id="288" r:id="rId1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7" autoAdjust="0"/>
    <p:restoredTop sz="94843" autoAdjust="0"/>
  </p:normalViewPr>
  <p:slideViewPr>
    <p:cSldViewPr showGuides="1">
      <p:cViewPr>
        <p:scale>
          <a:sx n="100" d="100"/>
          <a:sy n="100" d="100"/>
        </p:scale>
        <p:origin x="1512" y="19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130906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C14F-86E5-A5C8-96DC-61CDAE5EF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F0CB-13F8-5F8C-4CB9-A8BAC750F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B0D65-A253-BF69-404C-3F2D33CE12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CD12B-8D55-0E77-28A6-12DF9891C56B}"/>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395389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C14F-86E5-A5C8-96DC-61CDAE5EF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F0CB-13F8-5F8C-4CB9-A8BAC750F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B0D65-A253-BF69-404C-3F2D33CE12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CD12B-8D55-0E77-28A6-12DF9891C56B}"/>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79359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493C-13BF-21AA-DBDB-FED76465F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37A59-7EE2-0CE1-C039-0F3D88CB7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8F7B1-AD44-3ADD-C0C3-E1588AFF4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E68415-E1AD-A12D-3F23-F9764BD89216}"/>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416282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C37CD-F66D-D13C-8C8F-962E88F2F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E335B-59AC-E4E6-0AB3-CFFB05A45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838C7-6F77-DED3-5613-7C4FFC6BEE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AB8719-05E5-D723-24F5-7B5C726F9AE4}"/>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3213014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47063-7BA0-3DF7-D6DD-5D7D2F17A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C38AC-12D1-FE7A-9BAE-42A134B55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00010-006B-B221-F473-A009E280DE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1B9547-C171-B951-ADF2-F3CAF15BA36F}"/>
              </a:ext>
            </a:extLst>
          </p:cNvPr>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7490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AC976-F595-362F-8119-BE7BFF35F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43A18-1416-E8CF-A186-D8C97DEFD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FF778-D77E-14D9-1CE9-A77AA01C6A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B6DCDB-2D58-D2FE-85BF-03217EE0CF40}"/>
              </a:ext>
            </a:extLst>
          </p:cNvPr>
          <p:cNvSpPr>
            <a:spLocks noGrp="1"/>
          </p:cNvSpPr>
          <p:nvPr>
            <p:ph type="sldNum" sz="quarter" idx="10"/>
          </p:nvPr>
        </p:nvSpPr>
        <p:spPr/>
        <p:txBody>
          <a:bodyPr/>
          <a:lstStyle/>
          <a:p>
            <a:pPr>
              <a:defRPr/>
            </a:pPr>
            <a:fld id="{76FEA435-0698-47DF-ABED-5ACA0055F4C8}" type="slidenum">
              <a:rPr lang="en-US" smtClean="0"/>
              <a:pPr>
                <a:defRPr/>
              </a:pPr>
              <a:t>13</a:t>
            </a:fld>
            <a:endParaRPr lang="en-US" dirty="0"/>
          </a:p>
        </p:txBody>
      </p:sp>
    </p:spTree>
    <p:extLst>
      <p:ext uri="{BB962C8B-B14F-4D97-AF65-F5344CB8AC3E}">
        <p14:creationId xmlns:p14="http://schemas.microsoft.com/office/powerpoint/2010/main" val="285414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14</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9DB47-887C-26BF-9D74-620FF3AB532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D42E3AB-48A5-1392-2C78-5B352EC6289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13FEBC9-B7D1-9170-2117-A39DE1424CBE}"/>
              </a:ext>
            </a:extLst>
          </p:cNvPr>
          <p:cNvPicPr>
            <a:picLocks noChangeAspect="1"/>
          </p:cNvPicPr>
          <p:nvPr/>
        </p:nvPicPr>
        <p:blipFill>
          <a:blip r:embed="rId3"/>
          <a:srcRect/>
          <a:stretch/>
        </p:blipFill>
        <p:spPr>
          <a:xfrm>
            <a:off x="330624" y="533400"/>
            <a:ext cx="8482752" cy="5640441"/>
          </a:xfrm>
          <a:prstGeom prst="rect">
            <a:avLst/>
          </a:prstGeom>
        </p:spPr>
      </p:pic>
    </p:spTree>
    <p:extLst>
      <p:ext uri="{BB962C8B-B14F-4D97-AF65-F5344CB8AC3E}">
        <p14:creationId xmlns:p14="http://schemas.microsoft.com/office/powerpoint/2010/main" val="2679324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326B19-521D-F8F6-72E7-E40C0BE1565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BA7E41E-0804-E55C-7AB6-6ADF48A51385}"/>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18440CD2-0425-24CA-E127-00C953BCB0C9}"/>
              </a:ext>
            </a:extLst>
          </p:cNvPr>
          <p:cNvPicPr>
            <a:picLocks noChangeAspect="1"/>
          </p:cNvPicPr>
          <p:nvPr/>
        </p:nvPicPr>
        <p:blipFill>
          <a:blip r:embed="rId3"/>
          <a:srcRect/>
          <a:stretch/>
        </p:blipFill>
        <p:spPr>
          <a:xfrm>
            <a:off x="339215" y="533400"/>
            <a:ext cx="8465570" cy="5640441"/>
          </a:xfrm>
          <a:prstGeom prst="rect">
            <a:avLst/>
          </a:prstGeom>
        </p:spPr>
      </p:pic>
    </p:spTree>
    <p:extLst>
      <p:ext uri="{BB962C8B-B14F-4D97-AF65-F5344CB8AC3E}">
        <p14:creationId xmlns:p14="http://schemas.microsoft.com/office/powerpoint/2010/main" val="1683845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520191-50B5-2921-C98F-19B0F2AA6CF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598D712-2D10-48F3-5B23-BDDD806FAE43}"/>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FF815C24-66F4-033B-7177-B36CADE71383}"/>
              </a:ext>
            </a:extLst>
          </p:cNvPr>
          <p:cNvPicPr>
            <a:picLocks noChangeAspect="1"/>
          </p:cNvPicPr>
          <p:nvPr/>
        </p:nvPicPr>
        <p:blipFill>
          <a:blip r:embed="rId3"/>
          <a:srcRect/>
          <a:stretch/>
        </p:blipFill>
        <p:spPr>
          <a:xfrm>
            <a:off x="339215" y="537888"/>
            <a:ext cx="8465570" cy="5631465"/>
          </a:xfrm>
          <a:prstGeom prst="rect">
            <a:avLst/>
          </a:prstGeom>
        </p:spPr>
      </p:pic>
    </p:spTree>
    <p:extLst>
      <p:ext uri="{BB962C8B-B14F-4D97-AF65-F5344CB8AC3E}">
        <p14:creationId xmlns:p14="http://schemas.microsoft.com/office/powerpoint/2010/main" val="87706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2CA8AB-575B-7015-768D-4C67E374C3A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9DCDDAB-8FBA-5C6E-6238-B7F0517931FE}"/>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F552BE81-1F91-034E-E634-9FDF17C8F7A7}"/>
              </a:ext>
            </a:extLst>
          </p:cNvPr>
          <p:cNvPicPr>
            <a:picLocks noChangeAspect="1"/>
          </p:cNvPicPr>
          <p:nvPr/>
        </p:nvPicPr>
        <p:blipFill>
          <a:blip r:embed="rId3"/>
          <a:srcRect/>
          <a:stretch/>
        </p:blipFill>
        <p:spPr>
          <a:xfrm>
            <a:off x="344732" y="537888"/>
            <a:ext cx="8454536" cy="5631465"/>
          </a:xfrm>
          <a:prstGeom prst="rect">
            <a:avLst/>
          </a:prstGeom>
        </p:spPr>
      </p:pic>
    </p:spTree>
    <p:extLst>
      <p:ext uri="{BB962C8B-B14F-4D97-AF65-F5344CB8AC3E}">
        <p14:creationId xmlns:p14="http://schemas.microsoft.com/office/powerpoint/2010/main" val="3556005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Based upon the standards and limitations for special exception variance approval, this request does meet all necessary conditions to grant a special exception variance to the Guest House standards. Should the present request be approved, staff recommends the following conditions be fulfilled at the owner/developer’s expense.</a:t>
            </a:r>
          </a:p>
          <a:p>
            <a:pPr marL="0" lv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variance application and attached hereto. This condition shall not construe approval of any standard that is not in conformity with the Unified Development Code.</a:t>
            </a:r>
          </a:p>
          <a:p>
            <a:pPr marL="0" lvl="0" indent="0">
              <a:buNone/>
            </a:pPr>
            <a:r>
              <a:rPr lang="en-US" sz="1400">
                <a:latin typeface="Bookman Old Style" panose="02050604050505020204" pitchFamily="18" charset="0"/>
              </a:rPr>
              <a:t>2. There </a:t>
            </a:r>
            <a:r>
              <a:rPr lang="en-US" sz="1400" dirty="0">
                <a:latin typeface="Bookman Old Style" panose="02050604050505020204" pitchFamily="18" charset="0"/>
              </a:rPr>
              <a:t>shall be no driveway access to Barnett Shoals Road. The guest house shall utilize the existing residential driveway for parking and access, connecting to </a:t>
            </a:r>
            <a:r>
              <a:rPr lang="en-US" sz="1400" dirty="0" err="1">
                <a:latin typeface="Bookman Old Style" panose="02050604050505020204" pitchFamily="18" charset="0"/>
              </a:rPr>
              <a:t>Skipstone</a:t>
            </a:r>
            <a:r>
              <a:rPr lang="en-US" sz="1400" dirty="0">
                <a:latin typeface="Bookman Old Style" panose="02050604050505020204" pitchFamily="18" charset="0"/>
              </a:rPr>
              <a:t> Dr.</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3" name="Picture 2">
            <a:extLst>
              <a:ext uri="{FF2B5EF4-FFF2-40B4-BE49-F238E27FC236}">
                <a16:creationId xmlns:a16="http://schemas.microsoft.com/office/drawing/2014/main" id="{1B763DE8-A2C5-4E7A-9913-244238D468F2}"/>
              </a:ext>
            </a:extLst>
          </p:cNvPr>
          <p:cNvPicPr>
            <a:picLocks noChangeAspect="1"/>
          </p:cNvPicPr>
          <p:nvPr/>
        </p:nvPicPr>
        <p:blipFill>
          <a:blip r:embed="rId2"/>
          <a:srcRect/>
          <a:stretch/>
        </p:blipFill>
        <p:spPr>
          <a:xfrm>
            <a:off x="4" y="96175"/>
            <a:ext cx="9143987" cy="5916697"/>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278B7114-EC04-4692-B922-AE279663F1F2}"/>
              </a:ext>
            </a:extLst>
          </p:cNvPr>
          <p:cNvPicPr>
            <a:picLocks noChangeAspect="1"/>
          </p:cNvPicPr>
          <p:nvPr/>
        </p:nvPicPr>
        <p:blipFill>
          <a:blip r:embed="rId2"/>
          <a:srcRect/>
          <a:stretch/>
        </p:blipFill>
        <p:spPr>
          <a:xfrm>
            <a:off x="528919" y="0"/>
            <a:ext cx="8086155" cy="6248392"/>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4" name="Picture 3">
            <a:extLst>
              <a:ext uri="{FF2B5EF4-FFF2-40B4-BE49-F238E27FC236}">
                <a16:creationId xmlns:a16="http://schemas.microsoft.com/office/drawing/2014/main" id="{D2AA4FCC-2A0A-4986-86D1-80A9488F8FEF}"/>
              </a:ext>
            </a:extLst>
          </p:cNvPr>
          <p:cNvPicPr>
            <a:picLocks noChangeAspect="1"/>
          </p:cNvPicPr>
          <p:nvPr/>
        </p:nvPicPr>
        <p:blipFill>
          <a:blip r:embed="rId3"/>
          <a:srcRect/>
          <a:stretch/>
        </p:blipFill>
        <p:spPr>
          <a:xfrm>
            <a:off x="378762" y="49696"/>
            <a:ext cx="8386471" cy="6198696"/>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4C850F56-D7CC-4BA3-BE65-74DBAC1BF9B5}"/>
              </a:ext>
            </a:extLst>
          </p:cNvPr>
          <p:cNvPicPr>
            <a:picLocks noChangeAspect="1"/>
          </p:cNvPicPr>
          <p:nvPr/>
        </p:nvPicPr>
        <p:blipFill>
          <a:blip r:embed="rId2"/>
          <a:srcRect/>
          <a:stretch/>
        </p:blipFill>
        <p:spPr>
          <a:xfrm>
            <a:off x="4" y="304800"/>
            <a:ext cx="9143987" cy="5916697"/>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04800" y="1066800"/>
            <a:ext cx="8610600" cy="5410200"/>
          </a:xfrm>
        </p:spPr>
        <p:txBody>
          <a:bodyPr/>
          <a:lstStyle/>
          <a:p>
            <a:pPr marL="0" indent="0">
              <a:buNone/>
            </a:pPr>
            <a:r>
              <a:rPr lang="en-US" sz="1400" dirty="0">
                <a:latin typeface="Bookman Old Style" panose="02050604050505020204" pitchFamily="18" charset="0"/>
              </a:rPr>
              <a:t>A special exception variance from Oconee County Unified Development Code Article 3 Section 351.02.c. to place a guest house in the front yard.</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CDF657EA-C430-4F8F-A7F5-730FAEA26EBF}"/>
              </a:ext>
            </a:extLst>
          </p:cNvPr>
          <p:cNvPicPr>
            <a:picLocks noChangeAspect="1"/>
          </p:cNvPicPr>
          <p:nvPr/>
        </p:nvPicPr>
        <p:blipFill>
          <a:blip r:embed="rId3"/>
          <a:srcRect/>
          <a:stretch/>
        </p:blipFill>
        <p:spPr>
          <a:xfrm>
            <a:off x="2493072" y="522261"/>
            <a:ext cx="4157856" cy="5380755"/>
          </a:xfrm>
          <a:prstGeom prst="rect">
            <a:avLst/>
          </a:prstGeom>
        </p:spPr>
      </p:pic>
    </p:spTree>
    <p:extLst>
      <p:ext uri="{BB962C8B-B14F-4D97-AF65-F5344CB8AC3E}">
        <p14:creationId xmlns:p14="http://schemas.microsoft.com/office/powerpoint/2010/main" val="5625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459D-E93A-1D7C-92F7-7D53502EB0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72DEB9-CC0F-9DAC-AFDF-D025BD6BCF7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77001D6-E22D-06AA-4666-ED85C638949F}"/>
              </a:ext>
            </a:extLst>
          </p:cNvPr>
          <p:cNvPicPr>
            <a:picLocks noChangeAspect="1"/>
          </p:cNvPicPr>
          <p:nvPr/>
        </p:nvPicPr>
        <p:blipFill>
          <a:blip r:embed="rId3"/>
          <a:srcRect/>
          <a:stretch/>
        </p:blipFill>
        <p:spPr>
          <a:xfrm>
            <a:off x="950296" y="228600"/>
            <a:ext cx="7243406" cy="5437283"/>
          </a:xfrm>
          <a:prstGeom prst="rect">
            <a:avLst/>
          </a:prstGeom>
        </p:spPr>
      </p:pic>
    </p:spTree>
    <p:extLst>
      <p:ext uri="{BB962C8B-B14F-4D97-AF65-F5344CB8AC3E}">
        <p14:creationId xmlns:p14="http://schemas.microsoft.com/office/powerpoint/2010/main" val="2020822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459D-E93A-1D7C-92F7-7D53502EB0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72DEB9-CC0F-9DAC-AFDF-D025BD6BCF7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77001D6-E22D-06AA-4666-ED85C638949F}"/>
              </a:ext>
            </a:extLst>
          </p:cNvPr>
          <p:cNvPicPr>
            <a:picLocks noChangeAspect="1"/>
          </p:cNvPicPr>
          <p:nvPr/>
        </p:nvPicPr>
        <p:blipFill>
          <a:blip r:embed="rId3"/>
          <a:stretch>
            <a:fillRect/>
          </a:stretch>
        </p:blipFill>
        <p:spPr>
          <a:xfrm>
            <a:off x="1951654" y="76200"/>
            <a:ext cx="4680844" cy="6400800"/>
          </a:xfrm>
          <a:prstGeom prst="rect">
            <a:avLst/>
          </a:prstGeom>
        </p:spPr>
      </p:pic>
    </p:spTree>
    <p:extLst>
      <p:ext uri="{BB962C8B-B14F-4D97-AF65-F5344CB8AC3E}">
        <p14:creationId xmlns:p14="http://schemas.microsoft.com/office/powerpoint/2010/main" val="183998583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58422</TotalTime>
  <Words>212</Words>
  <Application>Microsoft Office PowerPoint</Application>
  <PresentationFormat>On-screen Show (4:3)</PresentationFormat>
  <Paragraphs>27</Paragraphs>
  <Slides>14</Slides>
  <Notes>9</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 </vt:lpstr>
      <vt:lpstr>Concept Plan </vt:lpstr>
      <vt:lpstr>Concept Plan </vt:lpstr>
      <vt:lpstr>Architectural Renderings </vt:lpstr>
      <vt:lpstr>Architectural Renderings </vt:lpstr>
      <vt:lpstr>Architectural Renderings </vt:lpstr>
      <vt:lpstr>Architectural Renderings </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Guy Herring</cp:lastModifiedBy>
  <cp:revision>755</cp:revision>
  <cp:lastPrinted>2020-02-17T21:02:52Z</cp:lastPrinted>
  <dcterms:created xsi:type="dcterms:W3CDTF">2006-05-26T15:38:14Z</dcterms:created>
  <dcterms:modified xsi:type="dcterms:W3CDTF">2025-11-04T19:39:27Z</dcterms:modified>
</cp:coreProperties>
</file>