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A88AA-56D6-5329-7C27-E979924BAF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96D5F-687B-3451-0D55-632140609D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121B4-462B-27C9-2962-ED1FE815F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35B00-E73F-96FA-4C63-66E90AB4A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49599-245A-59FB-CF49-2FCC5D10B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3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D2C23-401B-9B4B-8722-FFC4696CE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3E8F7E-46B8-9E01-4F24-46651598A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3D7D3-A5C0-196A-A7A9-550A296A4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8D427-6A0B-3E0F-DB28-281B581DD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01026-7C28-92F5-10BE-BB85E6B8E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1C96B1-ADBC-AC17-6C22-39CC309BBF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294300-B84C-D7BB-BB96-B51B38D762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01A86-5C8A-E7C0-DA9D-89854AC8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FA4C1-389B-9423-B551-36232EB9B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76D43-6509-F184-70C7-50547959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9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CBAC1-76D9-B472-743E-DC349BC3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B0FDD-6C07-81EE-BBD2-FE90F6A86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82365-296F-91D7-7CF4-F805631A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690A6-F78F-14D2-50B8-9490322F3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A2BED-D7E9-B9DB-4283-F52B2441C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8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D867B-1FAA-8434-5BBC-E11F0F0A5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9FE34-04F5-1E0C-5B59-F84905C0B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C7878-87DF-4703-24B7-A18862137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94BC0-93BB-DE32-556F-01638EDB0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4467A-D6C1-5132-21BB-2C9CF3DC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8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27A6-B2A5-27CB-24C7-69235D377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4DF8E-AB7C-CC10-A248-A2CFD62CBC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82E037-3715-EE43-94B4-F9E53143D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93EEB-6BB5-5CF3-DD6B-17AAEF133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DD9FE-552F-2DD4-F158-979ACB34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0D452-BC49-7106-7851-7C9FFED4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75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8D1A6-0E6F-74B1-5991-B818A28B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FAD8B-1FFF-F556-D7AF-9A92B9119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41CF5-173B-6B2C-4518-ABF911D14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E68E45-425A-8D83-846F-D6A45542AC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941C13-8DAA-10F1-739A-F369779664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C255FE-D212-AD96-D2DB-6F06507F4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1DA544-E2C9-91DF-D3E1-62F3E1A64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26382D-D72A-75B9-5E26-F4B75CF26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8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A322E-3581-3245-5DF9-F73073CDC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E5AE8C-1C86-53B0-B13F-7BED19220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FCE0F6-057C-6A32-EE53-49D8F2CB5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CF614A-223F-42F6-9435-15C59B2E9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4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927F0-26D7-592D-06D4-6FA2B98FD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648FA-EE6F-4516-197A-7DB70F037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CD5B3-6CFE-7770-28E6-69F186FE8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5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0E2C-D6D3-5CF3-EB91-580B97CD1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2AA40-D7D6-D778-75AD-D5C289E54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F7CEB2-58B4-066A-17D2-DB4510440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F2664E-4096-3029-6987-F21F35387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C2264-A390-AC1C-5168-978969068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B761C-6209-3B50-071B-D1EAF4E08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B4D0B-062E-5334-56E2-F05736913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A0E5A8-D40F-7EB8-7233-8C03131766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ADD03-DF92-427E-16BE-4D3CE65B5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92C66-D99C-A5D3-58CA-88EB4DBC4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0AEB43-4832-775D-99A0-C4B444F7D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F0346-28D6-B8BB-957B-03FBB05FC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6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D29C76-58D9-620D-BAF9-2E94B2498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DB8D8-CEDE-47F0-BEE6-D75C3828D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5D0D0-95E2-2859-E226-15F571811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612DEB-DDA6-481A-8A01-1F76B13FFE1B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7268E-C750-A368-19CD-5956F2327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1529B-A887-3553-E92D-ACCFE8BA6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024B5E-E3C8-47BD-8DA5-A28E39FCB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4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252211-91D2-BD83-4C9D-F90C593378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709" y="804652"/>
            <a:ext cx="9224581" cy="524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9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Ethan Perry</dc:creator>
  <cp:lastModifiedBy>Ethan Perry</cp:lastModifiedBy>
  <cp:revision>1</cp:revision>
  <dcterms:created xsi:type="dcterms:W3CDTF">2025-10-28T20:03:08Z</dcterms:created>
  <dcterms:modified xsi:type="dcterms:W3CDTF">2025-10-28T20:04:41Z</dcterms:modified>
</cp:coreProperties>
</file>