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87" r:id="rId2"/>
    <p:sldId id="293" r:id="rId3"/>
    <p:sldId id="321" r:id="rId4"/>
    <p:sldId id="278" r:id="rId5"/>
    <p:sldId id="301" r:id="rId6"/>
    <p:sldId id="318" r:id="rId7"/>
    <p:sldId id="347" r:id="rId8"/>
    <p:sldId id="371" r:id="rId9"/>
    <p:sldId id="372" r:id="rId10"/>
    <p:sldId id="373" r:id="rId11"/>
    <p:sldId id="374" r:id="rId12"/>
    <p:sldId id="288" r:id="rId13"/>
    <p:sldId id="366" r:id="rId1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843" autoAdjust="0"/>
  </p:normalViewPr>
  <p:slideViewPr>
    <p:cSldViewPr showGuides="1">
      <p:cViewPr varScale="1">
        <p:scale>
          <a:sx n="105" d="100"/>
          <a:sy n="105" d="100"/>
        </p:scale>
        <p:origin x="1752" y="2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3882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9BB5E-6950-3F04-D63E-0C830A19B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CD0F3-3B36-A6FB-8073-553072927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4B211-77AD-23A2-8239-3B429FD26C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3396A5-1CE5-8690-CCE7-2443DEF640C0}"/>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141668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63424-FDCE-CF92-C545-AABF602ED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AD669-E253-895F-ABFC-B2A6A20C8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7CA64-6E2C-4224-58EC-E655E8F1BE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5A51F7-BEAE-9F06-9C37-776BF36A9015}"/>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3777114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6D63F-6963-489F-4A4D-DFFC6084B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38445-E629-CAD0-3BBC-DAE31A37D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D6BB2-0536-0E0E-6C07-6473493606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5A46AE-CBDD-CDA1-F9CE-2F2A0286332B}"/>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53459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D144D-9D03-A3CD-F9B9-6D34CA531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23B90-EAFF-90A7-C824-E648E235A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C51FF-F5BE-CF46-493C-318422CDCD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70E5A4-1392-88D0-FA3E-12D240BDCBE5}"/>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2625633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12</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13</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15CDDD-2549-DD25-243C-2E710448CF5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E388F8-8FCB-E827-28AE-BA13558AAAB5}"/>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ROW Survey</a:t>
            </a:r>
          </a:p>
        </p:txBody>
      </p:sp>
      <p:pic>
        <p:nvPicPr>
          <p:cNvPr id="3" name="Picture 2">
            <a:extLst>
              <a:ext uri="{FF2B5EF4-FFF2-40B4-BE49-F238E27FC236}">
                <a16:creationId xmlns:a16="http://schemas.microsoft.com/office/drawing/2014/main" id="{14B24DDF-7126-69DB-A36C-B4BA6029753E}"/>
              </a:ext>
            </a:extLst>
          </p:cNvPr>
          <p:cNvPicPr>
            <a:picLocks noChangeAspect="1"/>
          </p:cNvPicPr>
          <p:nvPr/>
        </p:nvPicPr>
        <p:blipFill>
          <a:blip r:embed="rId3"/>
          <a:srcRect/>
          <a:stretch/>
        </p:blipFill>
        <p:spPr>
          <a:xfrm>
            <a:off x="76201" y="121593"/>
            <a:ext cx="8847312" cy="5898208"/>
          </a:xfrm>
          <a:prstGeom prst="rect">
            <a:avLst/>
          </a:prstGeom>
        </p:spPr>
      </p:pic>
    </p:spTree>
    <p:extLst>
      <p:ext uri="{BB962C8B-B14F-4D97-AF65-F5344CB8AC3E}">
        <p14:creationId xmlns:p14="http://schemas.microsoft.com/office/powerpoint/2010/main" val="3608237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4AD293D-3D73-C617-EBAB-57DC686C941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1DA2A10-1B62-A049-ED4F-65C775C1E24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ROW Survey</a:t>
            </a:r>
          </a:p>
        </p:txBody>
      </p:sp>
      <p:pic>
        <p:nvPicPr>
          <p:cNvPr id="3" name="Picture 2">
            <a:extLst>
              <a:ext uri="{FF2B5EF4-FFF2-40B4-BE49-F238E27FC236}">
                <a16:creationId xmlns:a16="http://schemas.microsoft.com/office/drawing/2014/main" id="{9DF4FB82-4972-5CE5-7809-4A40CD83F08F}"/>
              </a:ext>
            </a:extLst>
          </p:cNvPr>
          <p:cNvPicPr>
            <a:picLocks noChangeAspect="1"/>
          </p:cNvPicPr>
          <p:nvPr/>
        </p:nvPicPr>
        <p:blipFill>
          <a:blip r:embed="rId3"/>
          <a:srcRect/>
          <a:stretch/>
        </p:blipFill>
        <p:spPr>
          <a:xfrm>
            <a:off x="2718770" y="121593"/>
            <a:ext cx="3562174" cy="5898208"/>
          </a:xfrm>
          <a:prstGeom prst="rect">
            <a:avLst/>
          </a:prstGeom>
        </p:spPr>
      </p:pic>
    </p:spTree>
    <p:extLst>
      <p:ext uri="{BB962C8B-B14F-4D97-AF65-F5344CB8AC3E}">
        <p14:creationId xmlns:p14="http://schemas.microsoft.com/office/powerpoint/2010/main" val="2254693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approval of the special use request. Staff recommends it be subject to the following conditions to be fulfilled by the developer/owner at their expense: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Condition #7 of Special Use Permit #6983 is amended for existing parking lots as follows:</a:t>
            </a:r>
          </a:p>
          <a:p>
            <a:pPr lvl="1">
              <a:buFont typeface="+mj-lt"/>
              <a:buAutoNum type="arabicPeriod" startAt="7"/>
            </a:pPr>
            <a:r>
              <a:rPr lang="en-US" sz="1400" dirty="0">
                <a:latin typeface="Bookman Old Style" panose="02050604050505020204" pitchFamily="18" charset="0"/>
              </a:rPr>
              <a:t>The developer shall install Vehicle Use Area Screening to bring the existing parking lot into compliance with the UDC Article 8, along the Right of Way of Robinhood Road with evergreen shrubs as required. The existing trees along Robinhood Road will meet the requirements for the required Landscape Strip. The shrubs may be installed at the back of existing curb, within the Right of Way as needed.</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the conditions recommended </a:t>
            </a:r>
            <a:r>
              <a:rPr lang="en-US" sz="1400" b="1">
                <a:latin typeface="Bookman Old Style" panose="02050604050505020204" pitchFamily="18" charset="0"/>
              </a:rPr>
              <a:t>by staff.</a:t>
            </a:r>
            <a:br>
              <a:rPr lang="en-US" sz="1400" b="1" dirty="0">
                <a:latin typeface="Bookman Old Style" panose="02050604050505020204" pitchFamily="18" charset="0"/>
              </a:rPr>
            </a:br>
            <a:endParaRPr lang="en-US" sz="1400" b="1"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1" y="255494"/>
            <a:ext cx="9143995" cy="5916702"/>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4" y="0"/>
            <a:ext cx="8184763" cy="6324589"/>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9" y="26377"/>
            <a:ext cx="8663340" cy="6403338"/>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7" y="304800"/>
            <a:ext cx="9143981" cy="5916694"/>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The applicant is requesting to modify previous conditions of Special Use Approval #6983. The requested change is to modify the condition # 7 to not apply to the Robinhood Road side of the property.</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756807D5-BE94-3B62-396C-D22E59551391}"/>
              </a:ext>
            </a:extLst>
          </p:cNvPr>
          <p:cNvPicPr>
            <a:picLocks noChangeAspect="1"/>
          </p:cNvPicPr>
          <p:nvPr/>
        </p:nvPicPr>
        <p:blipFill>
          <a:blip r:embed="rId3"/>
          <a:srcRect/>
          <a:stretch/>
        </p:blipFill>
        <p:spPr>
          <a:xfrm>
            <a:off x="1309870" y="615847"/>
            <a:ext cx="6877411" cy="5328445"/>
          </a:xfrm>
          <a:prstGeom prst="rect">
            <a:avLst/>
          </a:prstGeom>
        </p:spPr>
      </p:pic>
    </p:spTree>
    <p:extLst>
      <p:ext uri="{BB962C8B-B14F-4D97-AF65-F5344CB8AC3E}">
        <p14:creationId xmlns:p14="http://schemas.microsoft.com/office/powerpoint/2010/main" val="68744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6C7D2-9EE3-FD1A-99C3-932CEAE05C7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1B6EA1-CF47-5E70-F635-B9B0ED8A23FF}"/>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923E38DC-BDD5-9E4A-ECE6-79F2DF7EB250}"/>
              </a:ext>
            </a:extLst>
          </p:cNvPr>
          <p:cNvPicPr>
            <a:picLocks noChangeAspect="1"/>
          </p:cNvPicPr>
          <p:nvPr/>
        </p:nvPicPr>
        <p:blipFill>
          <a:blip r:embed="rId3"/>
          <a:srcRect/>
          <a:stretch/>
        </p:blipFill>
        <p:spPr>
          <a:xfrm>
            <a:off x="152403" y="172394"/>
            <a:ext cx="8771105" cy="5847404"/>
          </a:xfrm>
          <a:prstGeom prst="rect">
            <a:avLst/>
          </a:prstGeom>
        </p:spPr>
      </p:pic>
    </p:spTree>
    <p:extLst>
      <p:ext uri="{BB962C8B-B14F-4D97-AF65-F5344CB8AC3E}">
        <p14:creationId xmlns:p14="http://schemas.microsoft.com/office/powerpoint/2010/main" val="1478994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A156C-09A6-CE48-771D-F208AB134EF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AB30F60-AD30-31D7-8891-7E2946A5D402}"/>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B5646CA6-DCFD-1FE4-AEE1-2F185DBEB513}"/>
              </a:ext>
            </a:extLst>
          </p:cNvPr>
          <p:cNvPicPr>
            <a:picLocks noChangeAspect="1"/>
          </p:cNvPicPr>
          <p:nvPr/>
        </p:nvPicPr>
        <p:blipFill>
          <a:blip r:embed="rId3"/>
          <a:srcRect/>
          <a:stretch/>
        </p:blipFill>
        <p:spPr>
          <a:xfrm>
            <a:off x="1587157" y="172394"/>
            <a:ext cx="5901596" cy="5847404"/>
          </a:xfrm>
          <a:prstGeom prst="rect">
            <a:avLst/>
          </a:prstGeom>
        </p:spPr>
      </p:pic>
    </p:spTree>
    <p:extLst>
      <p:ext uri="{BB962C8B-B14F-4D97-AF65-F5344CB8AC3E}">
        <p14:creationId xmlns:p14="http://schemas.microsoft.com/office/powerpoint/2010/main" val="54586455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58506</TotalTime>
  <Words>288</Words>
  <Application>Microsoft Office PowerPoint</Application>
  <PresentationFormat>On-screen Show (4:3)</PresentationFormat>
  <Paragraphs>27</Paragraphs>
  <Slides>13</Slides>
  <Notes>8</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Concept Plan </vt:lpstr>
      <vt:lpstr>Concept Plan </vt:lpstr>
      <vt:lpstr>ROW Survey</vt:lpstr>
      <vt:lpstr>ROW Survey</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824</cp:revision>
  <cp:lastPrinted>2020-02-17T21:02:52Z</cp:lastPrinted>
  <dcterms:created xsi:type="dcterms:W3CDTF">2006-05-26T15:38:14Z</dcterms:created>
  <dcterms:modified xsi:type="dcterms:W3CDTF">2025-12-02T20:54:39Z</dcterms:modified>
</cp:coreProperties>
</file>