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87" r:id="rId2"/>
    <p:sldId id="293" r:id="rId3"/>
    <p:sldId id="321" r:id="rId4"/>
    <p:sldId id="278" r:id="rId5"/>
    <p:sldId id="301" r:id="rId6"/>
    <p:sldId id="318" r:id="rId7"/>
    <p:sldId id="375" r:id="rId8"/>
    <p:sldId id="379" r:id="rId9"/>
    <p:sldId id="370" r:id="rId10"/>
    <p:sldId id="383" r:id="rId11"/>
    <p:sldId id="288" r:id="rId12"/>
    <p:sldId id="366" r:id="rId1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908F-B4BA-9CF3-72D2-28047FAB8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E7463-3198-72F9-025D-6C82F076F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4B28F-8782-7075-7988-DFE08E851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307BF9-E950-AAD1-49CF-9809C23132D7}"/>
              </a:ext>
            </a:extLst>
          </p:cNvPr>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242031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D6FF-D465-8653-D2DC-BBB97C4C1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CA2D3-DA92-2B81-20AB-61D91B51F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FB033-0837-8ED4-0C9F-3362D4938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EF6CAC-6E4E-F390-4BB8-F6D7C092F279}"/>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426295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56D-80C8-0D4E-40F8-FB76BFB7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1A40-443F-4488-6DDF-D1D1978EC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B2EF6-A944-79C2-43FB-2A998AE11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93509E-BE2D-FCA5-1AA6-4523B40B8DEB}"/>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224429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C3F08-5E54-297F-A81C-33BCA01DF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FED69-4266-8C8D-E185-2FB181869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F866B-E5B3-8433-D9C0-6EF4EBE6C1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CCD859-AA66-F9E0-7D05-4543BBD1E030}"/>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46296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11</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12</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2C3312-282D-79A0-9A1B-A4CE39DABF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A572044-048D-D3B4-42AD-8AE1476DDCD2}"/>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A99ED0D1-73DE-3B01-AD13-F0F56710E5D2}"/>
              </a:ext>
            </a:extLst>
          </p:cNvPr>
          <p:cNvPicPr>
            <a:picLocks noChangeAspect="1"/>
          </p:cNvPicPr>
          <p:nvPr/>
        </p:nvPicPr>
        <p:blipFill>
          <a:blip r:embed="rId3"/>
          <a:srcRect/>
          <a:stretch/>
        </p:blipFill>
        <p:spPr>
          <a:xfrm>
            <a:off x="1692464" y="457200"/>
            <a:ext cx="5759072" cy="5156762"/>
          </a:xfrm>
          <a:prstGeom prst="rect">
            <a:avLst/>
          </a:prstGeom>
        </p:spPr>
      </p:pic>
    </p:spTree>
    <p:extLst>
      <p:ext uri="{BB962C8B-B14F-4D97-AF65-F5344CB8AC3E}">
        <p14:creationId xmlns:p14="http://schemas.microsoft.com/office/powerpoint/2010/main" val="148181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denial of the request to rezone ±6 acres to AR-3 (Agricultural Residential Three Acre District) as this does not comply with the Joint Comprehensive Plan.</a:t>
            </a:r>
          </a:p>
          <a:p>
            <a:pPr marL="0" lvl="0" indent="0">
              <a:buNone/>
            </a:pPr>
            <a:endParaRPr lang="en-US" sz="1600" b="1" dirty="0">
              <a:latin typeface="Bookman Old Style" panose="02050604050505020204" pitchFamily="18" charset="0"/>
            </a:endParaRPr>
          </a:p>
          <a:p>
            <a:pPr marL="0" lvl="0" indent="0">
              <a:buNone/>
            </a:pPr>
            <a:r>
              <a:rPr lang="en-US" sz="1600" b="1" dirty="0">
                <a:latin typeface="Bookman Old Style" panose="02050604050505020204" pitchFamily="18" charset="0"/>
              </a:rPr>
              <a:t>If the Board chooses to approve the rezoning, staff recommends the following conditions to be fulfilled at the expense of the owner/developer: </a:t>
            </a:r>
            <a:endParaRPr lang="en-US" sz="1600" dirty="0">
              <a:latin typeface="Bookman Old Style" panose="02050604050505020204" pitchFamily="18" charset="0"/>
            </a:endParaRPr>
          </a:p>
          <a:p>
            <a:pPr marL="0" indent="0">
              <a:buNone/>
            </a:pPr>
            <a:r>
              <a:rPr lang="en-US" sz="1400">
                <a:latin typeface="Bookman Old Style" panose="02050604050505020204" pitchFamily="18" charset="0"/>
              </a:rPr>
              <a:t>1. Development </a:t>
            </a:r>
            <a:r>
              <a:rPr lang="en-US" sz="1400" dirty="0">
                <a:latin typeface="Bookman Old Style" panose="02050604050505020204" pitchFamily="18" charset="0"/>
              </a:rPr>
              <a:t>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1" y="255494"/>
            <a:ext cx="9143995" cy="5916702"/>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5" y="0"/>
            <a:ext cx="8184762" cy="6324589"/>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0" cy="6403338"/>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1" cy="5916694"/>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Rezone the ±6 acre property from AG (Agricultural District) to AR-3 (Agricultural Residential Three Acre District).</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F075-3F5C-FE7E-09A0-242C9FDC01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85FD60-E39D-B474-2663-462A7514C49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0B7F1B1F-43D2-1B6C-74B1-BEE593FDD16E}"/>
              </a:ext>
            </a:extLst>
          </p:cNvPr>
          <p:cNvPicPr>
            <a:picLocks noChangeAspect="1"/>
          </p:cNvPicPr>
          <p:nvPr/>
        </p:nvPicPr>
        <p:blipFill>
          <a:blip r:embed="rId3"/>
          <a:srcRect/>
          <a:stretch/>
        </p:blipFill>
        <p:spPr>
          <a:xfrm>
            <a:off x="2688289" y="613815"/>
            <a:ext cx="4120574" cy="5332509"/>
          </a:xfrm>
          <a:prstGeom prst="rect">
            <a:avLst/>
          </a:prstGeom>
        </p:spPr>
      </p:pic>
    </p:spTree>
    <p:extLst>
      <p:ext uri="{BB962C8B-B14F-4D97-AF65-F5344CB8AC3E}">
        <p14:creationId xmlns:p14="http://schemas.microsoft.com/office/powerpoint/2010/main" val="21671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5F73-E707-B9B3-466D-79A52941E6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99B97C-13E8-0FC3-77BE-2B0F32A9C3D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6EE99436-F978-3E95-3A1B-CF18E9A68639}"/>
              </a:ext>
            </a:extLst>
          </p:cNvPr>
          <p:cNvPicPr>
            <a:picLocks noChangeAspect="1"/>
          </p:cNvPicPr>
          <p:nvPr/>
        </p:nvPicPr>
        <p:blipFill>
          <a:blip r:embed="rId3"/>
          <a:srcRect/>
          <a:stretch/>
        </p:blipFill>
        <p:spPr>
          <a:xfrm>
            <a:off x="639686" y="172394"/>
            <a:ext cx="7796538" cy="5847404"/>
          </a:xfrm>
          <a:prstGeom prst="rect">
            <a:avLst/>
          </a:prstGeom>
        </p:spPr>
      </p:pic>
    </p:spTree>
    <p:extLst>
      <p:ext uri="{BB962C8B-B14F-4D97-AF65-F5344CB8AC3E}">
        <p14:creationId xmlns:p14="http://schemas.microsoft.com/office/powerpoint/2010/main" val="109053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C94-B842-CF16-ABE7-46B12EB589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8DBD80-2F3B-E59A-D6F6-965729C558F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6FDFAE89-E6BF-8068-2401-076B6D7F07A2}"/>
              </a:ext>
            </a:extLst>
          </p:cNvPr>
          <p:cNvPicPr>
            <a:picLocks noChangeAspect="1"/>
          </p:cNvPicPr>
          <p:nvPr/>
        </p:nvPicPr>
        <p:blipFill>
          <a:blip r:embed="rId3"/>
          <a:srcRect/>
          <a:stretch/>
        </p:blipFill>
        <p:spPr>
          <a:xfrm>
            <a:off x="1043384" y="762000"/>
            <a:ext cx="7057231" cy="4747236"/>
          </a:xfrm>
          <a:prstGeom prst="rect">
            <a:avLst/>
          </a:prstGeom>
        </p:spPr>
      </p:pic>
    </p:spTree>
    <p:extLst>
      <p:ext uri="{BB962C8B-B14F-4D97-AF65-F5344CB8AC3E}">
        <p14:creationId xmlns:p14="http://schemas.microsoft.com/office/powerpoint/2010/main" val="6286364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58470</TotalTime>
  <Words>203</Words>
  <Application>Microsoft Office PowerPoint</Application>
  <PresentationFormat>On-screen Show (4:3)</PresentationFormat>
  <Paragraphs>25</Paragraphs>
  <Slides>12</Slides>
  <Notes>7</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Architectural Images</vt:lpstr>
      <vt:lpstr>Architectural Images</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821</cp:revision>
  <cp:lastPrinted>2020-02-17T21:02:52Z</cp:lastPrinted>
  <dcterms:created xsi:type="dcterms:W3CDTF">2006-05-26T15:38:14Z</dcterms:created>
  <dcterms:modified xsi:type="dcterms:W3CDTF">2025-12-02T15:07:00Z</dcterms:modified>
</cp:coreProperties>
</file>