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87" r:id="rId2"/>
    <p:sldId id="293" r:id="rId3"/>
    <p:sldId id="321" r:id="rId4"/>
    <p:sldId id="278" r:id="rId5"/>
    <p:sldId id="301" r:id="rId6"/>
    <p:sldId id="318" r:id="rId7"/>
    <p:sldId id="375" r:id="rId8"/>
    <p:sldId id="379" r:id="rId9"/>
    <p:sldId id="370" r:id="rId10"/>
    <p:sldId id="394" r:id="rId11"/>
    <p:sldId id="288" r:id="rId12"/>
    <p:sldId id="366" r:id="rId1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843" autoAdjust="0"/>
  </p:normalViewPr>
  <p:slideViewPr>
    <p:cSldViewPr showGuides="1">
      <p:cViewPr varScale="1">
        <p:scale>
          <a:sx n="105" d="100"/>
          <a:sy n="105" d="100"/>
        </p:scale>
        <p:origin x="1752"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cs typeface="+mn-cs"/>
              </a:defRPr>
            </a:lvl1pPr>
          </a:lstStyle>
          <a:p>
            <a:pPr>
              <a:defRPr/>
            </a:pPr>
            <a:endParaRPr lang="en-US" dirty="0"/>
          </a:p>
        </p:txBody>
      </p:sp>
      <p:sp>
        <p:nvSpPr>
          <p:cNvPr id="1229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cs typeface="+mn-cs"/>
              </a:defRPr>
            </a:lvl1pPr>
          </a:lstStyle>
          <a:p>
            <a:pPr>
              <a:defRPr/>
            </a:pPr>
            <a:endParaRPr lang="en-US" dirty="0"/>
          </a:p>
        </p:txBody>
      </p:sp>
      <p:sp>
        <p:nvSpPr>
          <p:cNvPr id="1229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cs typeface="+mn-cs"/>
              </a:defRPr>
            </a:lvl1pPr>
          </a:lstStyle>
          <a:p>
            <a:pPr>
              <a:defRPr/>
            </a:pPr>
            <a:fld id="{76FEA435-0698-47DF-ABED-5ACA0055F4C8}" type="slidenum">
              <a:rPr lang="en-US"/>
              <a:pPr>
                <a:defRPr/>
              </a:pPr>
              <a:t>‹#›</a:t>
            </a:fld>
            <a:endParaRPr lang="en-US" dirty="0"/>
          </a:p>
        </p:txBody>
      </p:sp>
    </p:spTree>
    <p:extLst>
      <p:ext uri="{BB962C8B-B14F-4D97-AF65-F5344CB8AC3E}">
        <p14:creationId xmlns:p14="http://schemas.microsoft.com/office/powerpoint/2010/main" val="27670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FEA435-0698-47DF-ABED-5ACA0055F4C8}" type="slidenum">
              <a:rPr lang="en-US" smtClean="0"/>
              <a:pPr>
                <a:defRPr/>
              </a:pPr>
              <a:t>4</a:t>
            </a:fld>
            <a:endParaRPr lang="en-US" dirty="0"/>
          </a:p>
        </p:txBody>
      </p:sp>
    </p:spTree>
    <p:extLst>
      <p:ext uri="{BB962C8B-B14F-4D97-AF65-F5344CB8AC3E}">
        <p14:creationId xmlns:p14="http://schemas.microsoft.com/office/powerpoint/2010/main" val="3224422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8908F-B4BA-9CF3-72D2-28047FAB8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E7463-3198-72F9-025D-6C82F076F0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4B28F-8782-7075-7988-DFE08E851F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307BF9-E950-AAD1-49CF-9809C23132D7}"/>
              </a:ext>
            </a:extLst>
          </p:cNvPr>
          <p:cNvSpPr>
            <a:spLocks noGrp="1"/>
          </p:cNvSpPr>
          <p:nvPr>
            <p:ph type="sldNum" sz="quarter" idx="10"/>
          </p:nvPr>
        </p:nvSpPr>
        <p:spPr/>
        <p:txBody>
          <a:bodyPr/>
          <a:lstStyle/>
          <a:p>
            <a:pPr>
              <a:defRPr/>
            </a:pPr>
            <a:fld id="{76FEA435-0698-47DF-ABED-5ACA0055F4C8}" type="slidenum">
              <a:rPr lang="en-US" smtClean="0"/>
              <a:pPr>
                <a:defRPr/>
              </a:pPr>
              <a:t>7</a:t>
            </a:fld>
            <a:endParaRPr lang="en-US" dirty="0"/>
          </a:p>
        </p:txBody>
      </p:sp>
    </p:spTree>
    <p:extLst>
      <p:ext uri="{BB962C8B-B14F-4D97-AF65-F5344CB8AC3E}">
        <p14:creationId xmlns:p14="http://schemas.microsoft.com/office/powerpoint/2010/main" val="2420312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FD6FF-D465-8653-D2DC-BBB97C4C1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CA2D3-DA92-2B81-20AB-61D91B51FB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5FB033-0837-8ED4-0C9F-3362D49385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EF6CAC-6E4E-F390-4BB8-F6D7C092F279}"/>
              </a:ext>
            </a:extLst>
          </p:cNvPr>
          <p:cNvSpPr>
            <a:spLocks noGrp="1"/>
          </p:cNvSpPr>
          <p:nvPr>
            <p:ph type="sldNum" sz="quarter" idx="10"/>
          </p:nvPr>
        </p:nvSpPr>
        <p:spPr/>
        <p:txBody>
          <a:bodyPr/>
          <a:lstStyle/>
          <a:p>
            <a:pPr>
              <a:defRPr/>
            </a:pPr>
            <a:fld id="{76FEA435-0698-47DF-ABED-5ACA0055F4C8}" type="slidenum">
              <a:rPr lang="en-US" smtClean="0"/>
              <a:pPr>
                <a:defRPr/>
              </a:pPr>
              <a:t>8</a:t>
            </a:fld>
            <a:endParaRPr lang="en-US" dirty="0"/>
          </a:p>
        </p:txBody>
      </p:sp>
    </p:spTree>
    <p:extLst>
      <p:ext uri="{BB962C8B-B14F-4D97-AF65-F5344CB8AC3E}">
        <p14:creationId xmlns:p14="http://schemas.microsoft.com/office/powerpoint/2010/main" val="4262951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4A56D-80C8-0D4E-40F8-FB76BFB718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C1A40-443F-4488-6DDF-D1D1978EC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7B2EF6-A944-79C2-43FB-2A998AE118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93509E-BE2D-FCA5-1AA6-4523B40B8DEB}"/>
              </a:ext>
            </a:extLst>
          </p:cNvPr>
          <p:cNvSpPr>
            <a:spLocks noGrp="1"/>
          </p:cNvSpPr>
          <p:nvPr>
            <p:ph type="sldNum" sz="quarter" idx="10"/>
          </p:nvPr>
        </p:nvSpPr>
        <p:spPr/>
        <p:txBody>
          <a:bodyPr/>
          <a:lstStyle/>
          <a:p>
            <a:pPr>
              <a:defRPr/>
            </a:pPr>
            <a:fld id="{76FEA435-0698-47DF-ABED-5ACA0055F4C8}" type="slidenum">
              <a:rPr lang="en-US" smtClean="0"/>
              <a:pPr>
                <a:defRPr/>
              </a:pPr>
              <a:t>9</a:t>
            </a:fld>
            <a:endParaRPr lang="en-US" dirty="0"/>
          </a:p>
        </p:txBody>
      </p:sp>
    </p:spTree>
    <p:extLst>
      <p:ext uri="{BB962C8B-B14F-4D97-AF65-F5344CB8AC3E}">
        <p14:creationId xmlns:p14="http://schemas.microsoft.com/office/powerpoint/2010/main" val="2244290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20739-5917-B126-C07D-B5AFFFB25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1AA180-7A85-B2B2-E0D5-F87AE17C6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61A425-57D6-5285-ABA5-18B2D1DED8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A4DE13-C9D3-9226-3C17-20E8F73E1FC9}"/>
              </a:ext>
            </a:extLst>
          </p:cNvPr>
          <p:cNvSpPr>
            <a:spLocks noGrp="1"/>
          </p:cNvSpPr>
          <p:nvPr>
            <p:ph type="sldNum" sz="quarter" idx="10"/>
          </p:nvPr>
        </p:nvSpPr>
        <p:spPr/>
        <p:txBody>
          <a:bodyPr/>
          <a:lstStyle/>
          <a:p>
            <a:pPr>
              <a:defRPr/>
            </a:pPr>
            <a:fld id="{76FEA435-0698-47DF-ABED-5ACA0055F4C8}" type="slidenum">
              <a:rPr lang="en-US" smtClean="0"/>
              <a:pPr>
                <a:defRPr/>
              </a:pPr>
              <a:t>10</a:t>
            </a:fld>
            <a:endParaRPr lang="en-US" dirty="0"/>
          </a:p>
        </p:txBody>
      </p:sp>
    </p:spTree>
    <p:extLst>
      <p:ext uri="{BB962C8B-B14F-4D97-AF65-F5344CB8AC3E}">
        <p14:creationId xmlns:p14="http://schemas.microsoft.com/office/powerpoint/2010/main" val="3841770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11</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12</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extLst>
      <p:ext uri="{BB962C8B-B14F-4D97-AF65-F5344CB8AC3E}">
        <p14:creationId xmlns:p14="http://schemas.microsoft.com/office/powerpoint/2010/main" val="3162969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DC672B-C3EC-4734-AEA1-57CED218022F}" type="slidenum">
              <a:rPr lang="en-US"/>
              <a:pPr>
                <a:defRPr/>
              </a:pPr>
              <a:t>‹#›</a:t>
            </a:fld>
            <a:endParaRPr lang="en-US" dirty="0"/>
          </a:p>
        </p:txBody>
      </p:sp>
    </p:spTree>
    <p:extLst>
      <p:ext uri="{BB962C8B-B14F-4D97-AF65-F5344CB8AC3E}">
        <p14:creationId xmlns:p14="http://schemas.microsoft.com/office/powerpoint/2010/main" val="373778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44BE1B-8B45-4717-92B7-0724481572E6}" type="slidenum">
              <a:rPr lang="en-US"/>
              <a:pPr>
                <a:defRPr/>
              </a:pPr>
              <a:t>‹#›</a:t>
            </a:fld>
            <a:endParaRPr lang="en-US" dirty="0"/>
          </a:p>
        </p:txBody>
      </p:sp>
    </p:spTree>
    <p:extLst>
      <p:ext uri="{BB962C8B-B14F-4D97-AF65-F5344CB8AC3E}">
        <p14:creationId xmlns:p14="http://schemas.microsoft.com/office/powerpoint/2010/main" val="411387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87EEFF-FFB3-47D7-B924-8276E0448CDF}" type="slidenum">
              <a:rPr lang="en-US"/>
              <a:pPr>
                <a:defRPr/>
              </a:pPr>
              <a:t>‹#›</a:t>
            </a:fld>
            <a:endParaRPr lang="en-US" dirty="0"/>
          </a:p>
        </p:txBody>
      </p:sp>
    </p:spTree>
    <p:extLst>
      <p:ext uri="{BB962C8B-B14F-4D97-AF65-F5344CB8AC3E}">
        <p14:creationId xmlns:p14="http://schemas.microsoft.com/office/powerpoint/2010/main" val="290137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D9A4669-81EB-4DDA-A129-0E52B75C382F}" type="slidenum">
              <a:rPr lang="en-US"/>
              <a:pPr>
                <a:defRPr/>
              </a:pPr>
              <a:t>‹#›</a:t>
            </a:fld>
            <a:endParaRPr lang="en-US" dirty="0"/>
          </a:p>
        </p:txBody>
      </p:sp>
    </p:spTree>
    <p:extLst>
      <p:ext uri="{BB962C8B-B14F-4D97-AF65-F5344CB8AC3E}">
        <p14:creationId xmlns:p14="http://schemas.microsoft.com/office/powerpoint/2010/main" val="200409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EC0659C-2EA8-47A5-AA24-BDA7BD0C7C1C}" type="slidenum">
              <a:rPr lang="en-US"/>
              <a:pPr>
                <a:defRPr/>
              </a:pPr>
              <a:t>‹#›</a:t>
            </a:fld>
            <a:endParaRPr lang="en-US" dirty="0"/>
          </a:p>
        </p:txBody>
      </p:sp>
    </p:spTree>
    <p:extLst>
      <p:ext uri="{BB962C8B-B14F-4D97-AF65-F5344CB8AC3E}">
        <p14:creationId xmlns:p14="http://schemas.microsoft.com/office/powerpoint/2010/main" val="288094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BB2286-D513-4890-BDBC-773219AF3D58}" type="slidenum">
              <a:rPr lang="en-US"/>
              <a:pPr>
                <a:defRPr/>
              </a:pPr>
              <a:t>‹#›</a:t>
            </a:fld>
            <a:endParaRPr lang="en-US" dirty="0"/>
          </a:p>
        </p:txBody>
      </p:sp>
    </p:spTree>
    <p:extLst>
      <p:ext uri="{BB962C8B-B14F-4D97-AF65-F5344CB8AC3E}">
        <p14:creationId xmlns:p14="http://schemas.microsoft.com/office/powerpoint/2010/main" val="399934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72042B-4B8B-44BE-A151-B720244551F2}" type="slidenum">
              <a:rPr lang="en-US"/>
              <a:pPr>
                <a:defRPr/>
              </a:pPr>
              <a:t>‹#›</a:t>
            </a:fld>
            <a:endParaRPr lang="en-US" dirty="0"/>
          </a:p>
        </p:txBody>
      </p:sp>
    </p:spTree>
    <p:extLst>
      <p:ext uri="{BB962C8B-B14F-4D97-AF65-F5344CB8AC3E}">
        <p14:creationId xmlns:p14="http://schemas.microsoft.com/office/powerpoint/2010/main" val="29350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9B8FE9C-CF99-4058-A0B5-67337D48D430}" type="slidenum">
              <a:rPr lang="en-US"/>
              <a:pPr>
                <a:defRPr/>
              </a:pPr>
              <a:t>‹#›</a:t>
            </a:fld>
            <a:endParaRPr lang="en-US" dirty="0"/>
          </a:p>
        </p:txBody>
      </p:sp>
    </p:spTree>
    <p:extLst>
      <p:ext uri="{BB962C8B-B14F-4D97-AF65-F5344CB8AC3E}">
        <p14:creationId xmlns:p14="http://schemas.microsoft.com/office/powerpoint/2010/main" val="252801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9AA62E5-78EC-4837-82E3-037F22D911A6}" type="slidenum">
              <a:rPr lang="en-US"/>
              <a:pPr>
                <a:defRPr/>
              </a:pPr>
              <a:t>‹#›</a:t>
            </a:fld>
            <a:endParaRPr lang="en-US" dirty="0"/>
          </a:p>
        </p:txBody>
      </p:sp>
    </p:spTree>
    <p:extLst>
      <p:ext uri="{BB962C8B-B14F-4D97-AF65-F5344CB8AC3E}">
        <p14:creationId xmlns:p14="http://schemas.microsoft.com/office/powerpoint/2010/main" val="2957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08F84AE-73BD-4767-A4A9-D488059BB833}" type="slidenum">
              <a:rPr lang="en-US"/>
              <a:pPr>
                <a:defRPr/>
              </a:pPr>
              <a:t>‹#›</a:t>
            </a:fld>
            <a:endParaRPr lang="en-US" dirty="0"/>
          </a:p>
        </p:txBody>
      </p:sp>
    </p:spTree>
    <p:extLst>
      <p:ext uri="{BB962C8B-B14F-4D97-AF65-F5344CB8AC3E}">
        <p14:creationId xmlns:p14="http://schemas.microsoft.com/office/powerpoint/2010/main" val="284375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C7F39AD-DBE1-4303-9B61-589B89BCB1A6}" type="slidenum">
              <a:rPr lang="en-US"/>
              <a:pPr>
                <a:defRPr/>
              </a:pPr>
              <a:t>‹#›</a:t>
            </a:fld>
            <a:endParaRPr lang="en-US" dirty="0"/>
          </a:p>
        </p:txBody>
      </p:sp>
    </p:spTree>
    <p:extLst>
      <p:ext uri="{BB962C8B-B14F-4D97-AF65-F5344CB8AC3E}">
        <p14:creationId xmlns:p14="http://schemas.microsoft.com/office/powerpoint/2010/main" val="113170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801BC75-5704-4C72-82E5-FC53F2C56336}" type="slidenum">
              <a:rPr lang="en-US"/>
              <a:pPr>
                <a:defRPr/>
              </a:pPr>
              <a:t>‹#›</a:t>
            </a:fld>
            <a:endParaRPr lang="en-US" dirty="0"/>
          </a:p>
        </p:txBody>
      </p:sp>
    </p:spTree>
    <p:extLst>
      <p:ext uri="{BB962C8B-B14F-4D97-AF65-F5344CB8AC3E}">
        <p14:creationId xmlns:p14="http://schemas.microsoft.com/office/powerpoint/2010/main" val="161465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BBFE48A-A78C-4C8E-888C-F9B33DDE16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l="37067" t="34584" r="36896" b="33640"/>
          <a:stretch>
            <a:fillRect/>
          </a:stretch>
        </p:blipFill>
        <p:spPr bwMode="auto">
          <a:xfrm>
            <a:off x="2397125" y="1270000"/>
            <a:ext cx="43497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53B15-CE06-84C5-CCB1-E540EC9C951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5889D54-ED17-EC23-9BCA-6AF6AFE3351C}"/>
              </a:ext>
            </a:extLst>
          </p:cNvPr>
          <p:cNvSpPr>
            <a:spLocks noGrp="1" noChangeArrowheads="1"/>
          </p:cNvSpPr>
          <p:nvPr>
            <p:ph type="title"/>
          </p:nvPr>
        </p:nvSpPr>
        <p:spPr>
          <a:xfrm>
            <a:off x="152400" y="6477000"/>
            <a:ext cx="8077200" cy="457200"/>
          </a:xfrm>
        </p:spPr>
        <p:txBody>
          <a:bodyPr/>
          <a:lstStyle/>
          <a:p>
            <a:pPr algn="l" eaLnBrk="1" hangingPunct="1"/>
            <a:r>
              <a:rPr lang="en-US" altLang="en-US" sz="2000">
                <a:latin typeface="Bookman Old Style" panose="02050604050505020204" pitchFamily="18" charset="0"/>
              </a:rPr>
              <a:t>Pictures of Adjacent </a:t>
            </a:r>
            <a:r>
              <a:rPr lang="en-US" altLang="en-US" sz="2000" dirty="0">
                <a:latin typeface="Bookman Old Style" panose="02050604050505020204" pitchFamily="18" charset="0"/>
              </a:rPr>
              <a:t>Poultry Houses</a:t>
            </a:r>
          </a:p>
        </p:txBody>
      </p:sp>
      <p:pic>
        <p:nvPicPr>
          <p:cNvPr id="3" name="Picture 2">
            <a:extLst>
              <a:ext uri="{FF2B5EF4-FFF2-40B4-BE49-F238E27FC236}">
                <a16:creationId xmlns:a16="http://schemas.microsoft.com/office/drawing/2014/main" id="{D0152C3C-3D92-7E76-C773-5CB0F3E8EAD4}"/>
              </a:ext>
            </a:extLst>
          </p:cNvPr>
          <p:cNvPicPr>
            <a:picLocks noChangeAspect="1"/>
          </p:cNvPicPr>
          <p:nvPr/>
        </p:nvPicPr>
        <p:blipFill>
          <a:blip r:embed="rId3"/>
          <a:srcRect/>
          <a:stretch/>
        </p:blipFill>
        <p:spPr>
          <a:xfrm>
            <a:off x="1905000" y="0"/>
            <a:ext cx="5334000" cy="6629708"/>
          </a:xfrm>
          <a:prstGeom prst="rect">
            <a:avLst/>
          </a:prstGeom>
        </p:spPr>
      </p:pic>
    </p:spTree>
    <p:extLst>
      <p:ext uri="{BB962C8B-B14F-4D97-AF65-F5344CB8AC3E}">
        <p14:creationId xmlns:p14="http://schemas.microsoft.com/office/powerpoint/2010/main" val="1734919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conditional approval of this request subject to the following conditions to be fulfilled at the expense of the owner/developer: </a:t>
            </a:r>
            <a:endParaRPr lang="en-US" sz="1600" dirty="0">
              <a:latin typeface="Bookman Old Style" panose="02050604050505020204" pitchFamily="18" charset="0"/>
            </a:endParaRPr>
          </a:p>
          <a:p>
            <a:pPr marL="0" indent="0">
              <a:buNone/>
            </a:pPr>
            <a:r>
              <a:rPr lang="en-US" sz="1400" dirty="0">
                <a:latin typeface="Bookman Old Style" panose="02050604050505020204" pitchFamily="18" charset="0"/>
              </a:rPr>
              <a:t>1. Design for site development and structures shall meet or exceed the standards indicated on the concept plan, narrative, representative architectural sketches, and other documents submitted with the zoning application and attached hereto. This condition shall not construe approval of any standard that is not in conformity with the Unified Development Code. </a:t>
            </a:r>
          </a:p>
          <a:p>
            <a:pPr marL="0" indent="0">
              <a:buNone/>
            </a:pPr>
            <a:r>
              <a:rPr lang="en-US" sz="1400">
                <a:latin typeface="Bookman Old Style" panose="02050604050505020204" pitchFamily="18" charset="0"/>
              </a:rPr>
              <a:t>2. Condition </a:t>
            </a:r>
            <a:r>
              <a:rPr lang="en-US" sz="1400" dirty="0">
                <a:latin typeface="Bookman Old Style" panose="02050604050505020204" pitchFamily="18" charset="0"/>
              </a:rPr>
              <a:t># 4 of rezoning #3903 is revised as follows: A 75' wide building setback line shall be platted on all exterior boundaries of the subdivision. </a:t>
            </a: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dir="in"/>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400" b="1" dirty="0">
                <a:latin typeface="Bookman Old Style" panose="02050604050505020204" pitchFamily="18" charset="0"/>
              </a:rPr>
              <a:t>Planning Commission recommends approval subject to the conditions recommended </a:t>
            </a:r>
            <a:r>
              <a:rPr lang="en-US" sz="1400" b="1">
                <a:latin typeface="Bookman Old Style" panose="02050604050505020204" pitchFamily="18" charset="0"/>
              </a:rPr>
              <a:t>by staff.</a:t>
            </a:r>
            <a:br>
              <a:rPr lang="en-US" sz="1400" b="1" dirty="0">
                <a:latin typeface="Bookman Old Style" panose="02050604050505020204" pitchFamily="18" charset="0"/>
              </a:rPr>
            </a:br>
            <a:endParaRPr lang="en-US" sz="1400" b="1" dirty="0">
              <a:latin typeface="Bookman Old Style" panose="02050604050505020204" pitchFamily="18" charset="0"/>
            </a:endParaRP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Planning Commission Recommendation</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88746"/>
      </p:ext>
    </p:extLst>
  </p:cSld>
  <p:clrMapOvr>
    <a:masterClrMapping/>
  </p:clrMapOvr>
  <p:transition spd="slow">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172200"/>
            <a:ext cx="8077200" cy="609600"/>
          </a:xfrm>
        </p:spPr>
        <p:txBody>
          <a:bodyPr/>
          <a:lstStyle/>
          <a:p>
            <a:pPr algn="l" eaLnBrk="1" hangingPunct="1"/>
            <a:r>
              <a:rPr lang="en-US" altLang="en-US" sz="2400" dirty="0">
                <a:latin typeface="Bookman Old Style" panose="02050604050505020204" pitchFamily="18" charset="0"/>
              </a:rPr>
              <a:t>Site Location </a:t>
            </a:r>
          </a:p>
        </p:txBody>
      </p:sp>
      <p:pic>
        <p:nvPicPr>
          <p:cNvPr id="2" name="Picture 1">
            <a:extLst>
              <a:ext uri="{FF2B5EF4-FFF2-40B4-BE49-F238E27FC236}">
                <a16:creationId xmlns:a16="http://schemas.microsoft.com/office/drawing/2014/main" id="{BBB4E636-4F36-C7AF-1D1C-CC82CA12D774}"/>
              </a:ext>
            </a:extLst>
          </p:cNvPr>
          <p:cNvPicPr>
            <a:picLocks noChangeAspect="1"/>
          </p:cNvPicPr>
          <p:nvPr/>
        </p:nvPicPr>
        <p:blipFill>
          <a:blip r:embed="rId2"/>
          <a:srcRect/>
          <a:stretch/>
        </p:blipFill>
        <p:spPr>
          <a:xfrm>
            <a:off x="1" y="255494"/>
            <a:ext cx="9143995" cy="5916702"/>
          </a:xfrm>
          <a:prstGeom prst="rect">
            <a:avLst/>
          </a:prstGeom>
        </p:spPr>
      </p:pic>
    </p:spTree>
    <p:extLst>
      <p:ext uri="{BB962C8B-B14F-4D97-AF65-F5344CB8AC3E}">
        <p14:creationId xmlns:p14="http://schemas.microsoft.com/office/powerpoint/2010/main" val="381563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304800" y="6248400"/>
            <a:ext cx="7778262" cy="609600"/>
          </a:xfrm>
        </p:spPr>
        <p:txBody>
          <a:bodyPr/>
          <a:lstStyle/>
          <a:p>
            <a:pPr algn="l" eaLnBrk="1" hangingPunct="1"/>
            <a:r>
              <a:rPr lang="en-US" altLang="en-US" sz="2400" dirty="0">
                <a:latin typeface="Bookman Old Style" panose="02050604050505020204" pitchFamily="18" charset="0"/>
              </a:rPr>
              <a:t>Aerial Imagery</a:t>
            </a:r>
          </a:p>
        </p:txBody>
      </p:sp>
      <p:pic>
        <p:nvPicPr>
          <p:cNvPr id="3" name="Picture 2">
            <a:extLst>
              <a:ext uri="{FF2B5EF4-FFF2-40B4-BE49-F238E27FC236}">
                <a16:creationId xmlns:a16="http://schemas.microsoft.com/office/drawing/2014/main" id="{473B00D9-F1D5-4CDF-87EB-BE76FC4E7727}"/>
              </a:ext>
            </a:extLst>
          </p:cNvPr>
          <p:cNvPicPr>
            <a:picLocks noChangeAspect="1"/>
          </p:cNvPicPr>
          <p:nvPr/>
        </p:nvPicPr>
        <p:blipFill>
          <a:blip r:embed="rId2"/>
          <a:srcRect/>
          <a:stretch/>
        </p:blipFill>
        <p:spPr>
          <a:xfrm>
            <a:off x="479615" y="0"/>
            <a:ext cx="8184762" cy="6324589"/>
          </a:xfrm>
          <a:prstGeom prst="rect">
            <a:avLst/>
          </a:prstGeom>
        </p:spPr>
      </p:pic>
    </p:spTree>
    <p:extLst>
      <p:ext uri="{BB962C8B-B14F-4D97-AF65-F5344CB8AC3E}">
        <p14:creationId xmlns:p14="http://schemas.microsoft.com/office/powerpoint/2010/main" val="148198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66700" y="6248400"/>
            <a:ext cx="8077200" cy="685800"/>
          </a:xfrm>
        </p:spPr>
        <p:txBody>
          <a:bodyPr/>
          <a:lstStyle/>
          <a:p>
            <a:pPr algn="l" eaLnBrk="1" hangingPunct="1"/>
            <a:r>
              <a:rPr lang="en-US" altLang="en-US" sz="2400" dirty="0">
                <a:latin typeface="Bookman Old Style" panose="02050604050505020204" pitchFamily="18" charset="0"/>
              </a:rPr>
              <a:t>Zoning</a:t>
            </a:r>
          </a:p>
        </p:txBody>
      </p:sp>
      <p:sp>
        <p:nvSpPr>
          <p:cNvPr id="2" name="TextBox 1"/>
          <p:cNvSpPr txBox="1"/>
          <p:nvPr/>
        </p:nvSpPr>
        <p:spPr>
          <a:xfrm>
            <a:off x="3124200" y="3810000"/>
            <a:ext cx="518091" cy="369332"/>
          </a:xfrm>
          <a:prstGeom prst="rect">
            <a:avLst/>
          </a:prstGeom>
          <a:noFill/>
        </p:spPr>
        <p:txBody>
          <a:bodyPr wrap="none" rtlCol="0">
            <a:spAutoFit/>
          </a:bodyPr>
          <a:lstStyle/>
          <a:p>
            <a:r>
              <a:rPr lang="en-US" dirty="0">
                <a:solidFill>
                  <a:schemeClr val="accent3"/>
                </a:solidFill>
              </a:rPr>
              <a:t>AG</a:t>
            </a:r>
          </a:p>
        </p:txBody>
      </p:sp>
      <p:pic>
        <p:nvPicPr>
          <p:cNvPr id="5" name="Picture 4">
            <a:extLst>
              <a:ext uri="{FF2B5EF4-FFF2-40B4-BE49-F238E27FC236}">
                <a16:creationId xmlns:a16="http://schemas.microsoft.com/office/drawing/2014/main" id="{8C303ED0-4C02-413B-95AD-24D2B9D478A3}"/>
              </a:ext>
            </a:extLst>
          </p:cNvPr>
          <p:cNvPicPr>
            <a:picLocks noChangeAspect="1"/>
          </p:cNvPicPr>
          <p:nvPr/>
        </p:nvPicPr>
        <p:blipFill>
          <a:blip r:embed="rId3"/>
          <a:srcRect/>
          <a:stretch/>
        </p:blipFill>
        <p:spPr>
          <a:xfrm>
            <a:off x="213949" y="26377"/>
            <a:ext cx="8663340" cy="6403338"/>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28600" y="6082553"/>
            <a:ext cx="8077200" cy="685800"/>
          </a:xfrm>
        </p:spPr>
        <p:txBody>
          <a:bodyPr/>
          <a:lstStyle/>
          <a:p>
            <a:pPr algn="l" eaLnBrk="1" hangingPunct="1"/>
            <a:r>
              <a:rPr lang="en-US" altLang="en-US" sz="2400" dirty="0">
                <a:latin typeface="Bookman Old Style" panose="02050604050505020204" pitchFamily="18" charset="0"/>
              </a:rPr>
              <a:t>Future Development </a:t>
            </a:r>
          </a:p>
        </p:txBody>
      </p:sp>
      <p:pic>
        <p:nvPicPr>
          <p:cNvPr id="3" name="Picture 2">
            <a:extLst>
              <a:ext uri="{FF2B5EF4-FFF2-40B4-BE49-F238E27FC236}">
                <a16:creationId xmlns:a16="http://schemas.microsoft.com/office/drawing/2014/main" id="{5E802C33-7E91-44DA-90DF-86A1E5EE40A9}"/>
              </a:ext>
            </a:extLst>
          </p:cNvPr>
          <p:cNvPicPr>
            <a:picLocks noChangeAspect="1"/>
          </p:cNvPicPr>
          <p:nvPr/>
        </p:nvPicPr>
        <p:blipFill>
          <a:blip r:embed="rId2"/>
          <a:srcRect/>
          <a:stretch/>
        </p:blipFill>
        <p:spPr>
          <a:xfrm>
            <a:off x="7" y="304800"/>
            <a:ext cx="9143981" cy="5916694"/>
          </a:xfrm>
          <a:prstGeom prst="rect">
            <a:avLst/>
          </a:prstGeom>
        </p:spPr>
      </p:pic>
    </p:spTree>
    <p:extLst>
      <p:ext uri="{BB962C8B-B14F-4D97-AF65-F5344CB8AC3E}">
        <p14:creationId xmlns:p14="http://schemas.microsoft.com/office/powerpoint/2010/main" val="68928325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101B-5A5B-4A3B-9D69-96112C10BDCD}"/>
              </a:ext>
            </a:extLst>
          </p:cNvPr>
          <p:cNvSpPr>
            <a:spLocks noGrp="1"/>
          </p:cNvSpPr>
          <p:nvPr>
            <p:ph type="title"/>
          </p:nvPr>
        </p:nvSpPr>
        <p:spPr/>
        <p:txBody>
          <a:bodyPr/>
          <a:lstStyle/>
          <a:p>
            <a:pPr algn="l"/>
            <a:r>
              <a:rPr lang="en-US" sz="2400" b="1" i="1" dirty="0">
                <a:solidFill>
                  <a:srgbClr val="3333FF"/>
                </a:solidFill>
                <a:latin typeface="Bookman Old Style" panose="02050604050505020204" pitchFamily="18" charset="0"/>
              </a:rPr>
              <a:t>Summary of Request</a:t>
            </a:r>
            <a:br>
              <a:rPr lang="en-US" sz="2400" b="1" i="1" dirty="0">
                <a:solidFill>
                  <a:srgbClr val="3333FF"/>
                </a:solidFill>
                <a:latin typeface="Bookman Old Style" panose="02050604050505020204" pitchFamily="18" charset="0"/>
              </a:rPr>
            </a:br>
            <a:endParaRPr lang="en-US" sz="2400" dirty="0">
              <a:solidFill>
                <a:schemeClr val="tx1"/>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0F566476-D456-42E5-85D2-6FC908F2BDEA}"/>
              </a:ext>
            </a:extLst>
          </p:cNvPr>
          <p:cNvSpPr>
            <a:spLocks noGrp="1"/>
          </p:cNvSpPr>
          <p:nvPr>
            <p:ph idx="1"/>
          </p:nvPr>
        </p:nvSpPr>
        <p:spPr>
          <a:xfrm>
            <a:off x="321212" y="1265238"/>
            <a:ext cx="8610600" cy="5410200"/>
          </a:xfrm>
        </p:spPr>
        <p:txBody>
          <a:bodyPr/>
          <a:lstStyle/>
          <a:p>
            <a:pPr marL="0" indent="0">
              <a:buNone/>
            </a:pPr>
            <a:r>
              <a:rPr lang="en-US" sz="2000" dirty="0">
                <a:latin typeface="Bookman Old Style" panose="02050604050505020204" pitchFamily="18" charset="0"/>
              </a:rPr>
              <a:t>Change the conditions of the previous zoning (case # 3903), zoned AR-3, to modify conditions. The changes requested are:</a:t>
            </a:r>
          </a:p>
          <a:p>
            <a:pPr marL="0" indent="0">
              <a:buNone/>
            </a:pPr>
            <a:r>
              <a:rPr lang="en-US" sz="2000" dirty="0">
                <a:latin typeface="Bookman Old Style" panose="02050604050505020204" pitchFamily="18" charset="0"/>
              </a:rPr>
              <a:t>1. Modify condition #4 to revise/ remove the rear platted buffer that had a radius of 400’ from active poultry houses.</a:t>
            </a:r>
          </a:p>
        </p:txBody>
      </p:sp>
      <p:cxnSp>
        <p:nvCxnSpPr>
          <p:cNvPr id="4" name="Straight Connector 3">
            <a:extLst>
              <a:ext uri="{FF2B5EF4-FFF2-40B4-BE49-F238E27FC236}">
                <a16:creationId xmlns:a16="http://schemas.microsoft.com/office/drawing/2014/main" id="{4CD2AC42-061E-483E-9ACD-6102C55EF29C}"/>
              </a:ext>
            </a:extLst>
          </p:cNvPr>
          <p:cNvCxnSpPr/>
          <p:nvPr/>
        </p:nvCxnSpPr>
        <p:spPr bwMode="auto">
          <a:xfrm>
            <a:off x="457200" y="9144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Tree>
    <p:extLst>
      <p:ext uri="{BB962C8B-B14F-4D97-AF65-F5344CB8AC3E}">
        <p14:creationId xmlns:p14="http://schemas.microsoft.com/office/powerpoint/2010/main" val="341690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BF075-3F5C-FE7E-09A0-242C9FDC01B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685FD60-E39D-B474-2663-462A7514C498}"/>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p>
        </p:txBody>
      </p:sp>
      <p:pic>
        <p:nvPicPr>
          <p:cNvPr id="4" name="Picture 3">
            <a:extLst>
              <a:ext uri="{FF2B5EF4-FFF2-40B4-BE49-F238E27FC236}">
                <a16:creationId xmlns:a16="http://schemas.microsoft.com/office/drawing/2014/main" id="{0B7F1B1F-43D2-1B6C-74B1-BEE593FDD16E}"/>
              </a:ext>
            </a:extLst>
          </p:cNvPr>
          <p:cNvPicPr>
            <a:picLocks noChangeAspect="1"/>
          </p:cNvPicPr>
          <p:nvPr/>
        </p:nvPicPr>
        <p:blipFill>
          <a:blip r:embed="rId3"/>
          <a:srcRect/>
          <a:stretch/>
        </p:blipFill>
        <p:spPr>
          <a:xfrm>
            <a:off x="2688289" y="613815"/>
            <a:ext cx="4120574" cy="5332509"/>
          </a:xfrm>
          <a:prstGeom prst="rect">
            <a:avLst/>
          </a:prstGeom>
        </p:spPr>
      </p:pic>
    </p:spTree>
    <p:extLst>
      <p:ext uri="{BB962C8B-B14F-4D97-AF65-F5344CB8AC3E}">
        <p14:creationId xmlns:p14="http://schemas.microsoft.com/office/powerpoint/2010/main" val="2167198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05F73-E707-B9B3-466D-79A52941E6A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C99B97C-13E8-0FC3-77BE-2B0F32A9C3DA}"/>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3" name="Picture 2">
            <a:extLst>
              <a:ext uri="{FF2B5EF4-FFF2-40B4-BE49-F238E27FC236}">
                <a16:creationId xmlns:a16="http://schemas.microsoft.com/office/drawing/2014/main" id="{6EE99436-F978-3E95-3A1B-CF18E9A68639}"/>
              </a:ext>
            </a:extLst>
          </p:cNvPr>
          <p:cNvPicPr>
            <a:picLocks noChangeAspect="1"/>
          </p:cNvPicPr>
          <p:nvPr/>
        </p:nvPicPr>
        <p:blipFill>
          <a:blip r:embed="rId3"/>
          <a:srcRect/>
          <a:stretch/>
        </p:blipFill>
        <p:spPr>
          <a:xfrm>
            <a:off x="152402" y="258385"/>
            <a:ext cx="8771107" cy="5675422"/>
          </a:xfrm>
          <a:prstGeom prst="rect">
            <a:avLst/>
          </a:prstGeom>
        </p:spPr>
      </p:pic>
    </p:spTree>
    <p:extLst>
      <p:ext uri="{BB962C8B-B14F-4D97-AF65-F5344CB8AC3E}">
        <p14:creationId xmlns:p14="http://schemas.microsoft.com/office/powerpoint/2010/main" val="1090537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CFE9C94-B842-CF16-ABE7-46B12EB589F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78DBD80-2F3B-E59A-D6F6-965729C558F0}"/>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Letter</a:t>
            </a:r>
          </a:p>
        </p:txBody>
      </p:sp>
      <p:pic>
        <p:nvPicPr>
          <p:cNvPr id="3" name="Picture 2">
            <a:extLst>
              <a:ext uri="{FF2B5EF4-FFF2-40B4-BE49-F238E27FC236}">
                <a16:creationId xmlns:a16="http://schemas.microsoft.com/office/drawing/2014/main" id="{6FDFAE89-E6BF-8068-2401-076B6D7F07A2}"/>
              </a:ext>
            </a:extLst>
          </p:cNvPr>
          <p:cNvPicPr>
            <a:picLocks noChangeAspect="1"/>
          </p:cNvPicPr>
          <p:nvPr/>
        </p:nvPicPr>
        <p:blipFill>
          <a:blip r:embed="rId3"/>
          <a:srcRect/>
          <a:stretch/>
        </p:blipFill>
        <p:spPr>
          <a:xfrm>
            <a:off x="2446661" y="304800"/>
            <a:ext cx="4250677" cy="5446907"/>
          </a:xfrm>
          <a:prstGeom prst="rect">
            <a:avLst/>
          </a:prstGeom>
        </p:spPr>
      </p:pic>
    </p:spTree>
    <p:extLst>
      <p:ext uri="{BB962C8B-B14F-4D97-AF65-F5344CB8AC3E}">
        <p14:creationId xmlns:p14="http://schemas.microsoft.com/office/powerpoint/2010/main" val="6286364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58474</TotalTime>
  <Words>235</Words>
  <Application>Microsoft Office PowerPoint</Application>
  <PresentationFormat>On-screen Show (4:3)</PresentationFormat>
  <Paragraphs>25</Paragraphs>
  <Slides>12</Slides>
  <Notes>7</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Bookman Old Style</vt:lpstr>
      <vt:lpstr>Calibri</vt:lpstr>
      <vt:lpstr>Default Design</vt:lpstr>
      <vt:lpstr>PowerPoint Presentation</vt:lpstr>
      <vt:lpstr>Site Location </vt:lpstr>
      <vt:lpstr>Aerial Imagery</vt:lpstr>
      <vt:lpstr>Zoning</vt:lpstr>
      <vt:lpstr>Future Development </vt:lpstr>
      <vt:lpstr>Summary of Request </vt:lpstr>
      <vt:lpstr>Recorded Plat</vt:lpstr>
      <vt:lpstr>Concept Plan </vt:lpstr>
      <vt:lpstr>Letter</vt:lpstr>
      <vt:lpstr>Pictures of Adjacent Poultry Houses</vt:lpstr>
      <vt:lpstr>PowerPoint Presentation</vt:lpstr>
      <vt:lpstr>PowerPoint Presentation</vt:lpstr>
    </vt:vector>
  </TitlesOfParts>
  <Company>Oconee County BOC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Stephens</dc:creator>
  <cp:lastModifiedBy>Ethan Perry</cp:lastModifiedBy>
  <cp:revision>823</cp:revision>
  <cp:lastPrinted>2020-02-17T21:02:52Z</cp:lastPrinted>
  <dcterms:created xsi:type="dcterms:W3CDTF">2006-05-26T15:38:14Z</dcterms:created>
  <dcterms:modified xsi:type="dcterms:W3CDTF">2025-12-02T15:06:39Z</dcterms:modified>
</cp:coreProperties>
</file>