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87" r:id="rId2"/>
    <p:sldId id="293" r:id="rId3"/>
    <p:sldId id="321" r:id="rId4"/>
    <p:sldId id="278" r:id="rId5"/>
    <p:sldId id="301" r:id="rId6"/>
    <p:sldId id="318" r:id="rId7"/>
    <p:sldId id="375" r:id="rId8"/>
    <p:sldId id="379" r:id="rId9"/>
    <p:sldId id="384" r:id="rId10"/>
    <p:sldId id="385" r:id="rId11"/>
    <p:sldId id="370" r:id="rId12"/>
    <p:sldId id="386" r:id="rId13"/>
    <p:sldId id="387" r:id="rId14"/>
    <p:sldId id="388" r:id="rId15"/>
    <p:sldId id="389" r:id="rId16"/>
    <p:sldId id="288" r:id="rId17"/>
    <p:sldId id="390" r:id="rId18"/>
    <p:sldId id="366" r:id="rId1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843" autoAdjust="0"/>
  </p:normalViewPr>
  <p:slideViewPr>
    <p:cSldViewPr showGuides="1">
      <p:cViewPr varScale="1">
        <p:scale>
          <a:sx n="105" d="100"/>
          <a:sy n="105" d="100"/>
        </p:scale>
        <p:origin x="175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D2F6A-35FB-0321-D952-07C9ADFDF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E2D16-C5BB-9119-9845-520B87FFE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07F8A1-3766-3F75-FD1E-F0CE79ED8A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905888-B650-54B7-FDE6-662621697A81}"/>
              </a:ext>
            </a:extLst>
          </p:cNvPr>
          <p:cNvSpPr>
            <a:spLocks noGrp="1"/>
          </p:cNvSpPr>
          <p:nvPr>
            <p:ph type="sldNum" sz="quarter" idx="10"/>
          </p:nvPr>
        </p:nvSpPr>
        <p:spPr/>
        <p:txBody>
          <a:bodyPr/>
          <a:lstStyle/>
          <a:p>
            <a:pPr>
              <a:defRPr/>
            </a:pPr>
            <a:fld id="{76FEA435-0698-47DF-ABED-5ACA0055F4C8}" type="slidenum">
              <a:rPr lang="en-US" smtClean="0"/>
              <a:pPr>
                <a:defRPr/>
              </a:pPr>
              <a:t>15</a:t>
            </a:fld>
            <a:endParaRPr lang="en-US" dirty="0"/>
          </a:p>
        </p:txBody>
      </p:sp>
    </p:spTree>
    <p:extLst>
      <p:ext uri="{BB962C8B-B14F-4D97-AF65-F5344CB8AC3E}">
        <p14:creationId xmlns:p14="http://schemas.microsoft.com/office/powerpoint/2010/main" val="66220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16</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4BFC0-BAD2-EBB9-C7C2-6211CB14003C}"/>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66F4E3D7-0841-CB3D-93B8-A98E1B9D5E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17</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14C276C7-1ED5-7F39-0CDC-7AA6037341DA}"/>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16333050-228D-FF10-A077-F24FB06912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408253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18</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8908F-B4BA-9CF3-72D2-28047FAB8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E7463-3198-72F9-025D-6C82F076F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4B28F-8782-7075-7988-DFE08E851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307BF9-E950-AAD1-49CF-9809C23132D7}"/>
              </a:ext>
            </a:extLst>
          </p:cNvPr>
          <p:cNvSpPr>
            <a:spLocks noGrp="1"/>
          </p:cNvSpPr>
          <p:nvPr>
            <p:ph type="sldNum" sz="quarter" idx="10"/>
          </p:nvPr>
        </p:nvSpPr>
        <p:spPr/>
        <p:txBody>
          <a:bodyPr/>
          <a:lstStyle/>
          <a:p>
            <a:pPr>
              <a:defRPr/>
            </a:pPr>
            <a:fld id="{76FEA435-0698-47DF-ABED-5ACA0055F4C8}" type="slidenum">
              <a:rPr lang="en-US" smtClean="0"/>
              <a:pPr>
                <a:defRPr/>
              </a:pPr>
              <a:t>7</a:t>
            </a:fld>
            <a:endParaRPr lang="en-US" dirty="0"/>
          </a:p>
        </p:txBody>
      </p:sp>
    </p:spTree>
    <p:extLst>
      <p:ext uri="{BB962C8B-B14F-4D97-AF65-F5344CB8AC3E}">
        <p14:creationId xmlns:p14="http://schemas.microsoft.com/office/powerpoint/2010/main" val="242031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D6FF-D465-8653-D2DC-BBB97C4C1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CA2D3-DA92-2B81-20AB-61D91B51F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5FB033-0837-8ED4-0C9F-3362D49385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EF6CAC-6E4E-F390-4BB8-F6D7C092F279}"/>
              </a:ext>
            </a:extLst>
          </p:cNvPr>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4262951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86F10-D679-8A28-0D3D-8749D8D5E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A155A-C38F-A4CC-99F9-00341BB69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550DA-1132-4F9C-4435-097E82647A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96A151-68E3-4D60-538B-C1BD1D174C16}"/>
              </a:ext>
            </a:extLst>
          </p:cNvPr>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720447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A6B1-2873-9905-E6EC-9A23E1563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ADA2C2-835D-7698-EC16-A0C39FAA7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907A0-8023-94FC-D68A-DC3C21534B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30468F-5055-C6F2-35D7-C4C29924EF49}"/>
              </a:ext>
            </a:extLst>
          </p:cNvPr>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331706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4A56D-80C8-0D4E-40F8-FB76BFB71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C1A40-443F-4488-6DDF-D1D1978EC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B2EF6-A944-79C2-43FB-2A998AE118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93509E-BE2D-FCA5-1AA6-4523B40B8DEB}"/>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224429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FB2F3-39D3-896C-798D-96768A6BB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973D3-38FF-854A-54B4-B5226654C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9A457-795C-E9F3-E6BE-DABA18E27D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6846F7-DF8A-7D52-7DB3-1B6CC3EA066B}"/>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142087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53692-201A-620C-FCE1-0460A3FFA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CBD804-7A9B-2496-D545-879D670A7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CA280-654D-4F5A-E8ED-AFEBA8D08D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461F60-9C47-CF6D-8E09-6976C9AFC92A}"/>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1042393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BDA1-CCA8-6C97-2AAA-150DEEAE9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55978B-64F0-7242-DD57-154B6D272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0CCD6-EB97-8A66-27E7-7A2A81AAA4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27CEFB-3C6B-6A59-A787-FC0B31708288}"/>
              </a:ext>
            </a:extLst>
          </p:cNvPr>
          <p:cNvSpPr>
            <a:spLocks noGrp="1"/>
          </p:cNvSpPr>
          <p:nvPr>
            <p:ph type="sldNum" sz="quarter" idx="10"/>
          </p:nvPr>
        </p:nvSpPr>
        <p:spPr/>
        <p:txBody>
          <a:bodyPr/>
          <a:lstStyle/>
          <a:p>
            <a:pPr>
              <a:defRPr/>
            </a:pPr>
            <a:fld id="{76FEA435-0698-47DF-ABED-5ACA0055F4C8}" type="slidenum">
              <a:rPr lang="en-US" smtClean="0"/>
              <a:pPr>
                <a:defRPr/>
              </a:pPr>
              <a:t>14</a:t>
            </a:fld>
            <a:endParaRPr lang="en-US" dirty="0"/>
          </a:p>
        </p:txBody>
      </p:sp>
    </p:spTree>
    <p:extLst>
      <p:ext uri="{BB962C8B-B14F-4D97-AF65-F5344CB8AC3E}">
        <p14:creationId xmlns:p14="http://schemas.microsoft.com/office/powerpoint/2010/main" val="189785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D5355-6BE1-927B-86CC-B85B9B7D791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045DC5F-4A3E-21D5-02C1-30DAAD8DE83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A316AD70-2D2D-CA69-559A-57925A56F2CF}"/>
              </a:ext>
            </a:extLst>
          </p:cNvPr>
          <p:cNvPicPr>
            <a:picLocks noChangeAspect="1"/>
          </p:cNvPicPr>
          <p:nvPr/>
        </p:nvPicPr>
        <p:blipFill>
          <a:blip r:embed="rId3"/>
          <a:srcRect/>
          <a:stretch/>
        </p:blipFill>
        <p:spPr>
          <a:xfrm>
            <a:off x="0" y="3048"/>
            <a:ext cx="9143999" cy="6095999"/>
          </a:xfrm>
          <a:prstGeom prst="rect">
            <a:avLst/>
          </a:prstGeom>
        </p:spPr>
      </p:pic>
    </p:spTree>
    <p:extLst>
      <p:ext uri="{BB962C8B-B14F-4D97-AF65-F5344CB8AC3E}">
        <p14:creationId xmlns:p14="http://schemas.microsoft.com/office/powerpoint/2010/main" val="1890088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E9C94-B842-CF16-ABE7-46B12EB589F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8DBD80-2F3B-E59A-D6F6-965729C558F0}"/>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Representative Architecture</a:t>
            </a:r>
          </a:p>
        </p:txBody>
      </p:sp>
      <p:pic>
        <p:nvPicPr>
          <p:cNvPr id="3" name="Picture 2">
            <a:extLst>
              <a:ext uri="{FF2B5EF4-FFF2-40B4-BE49-F238E27FC236}">
                <a16:creationId xmlns:a16="http://schemas.microsoft.com/office/drawing/2014/main" id="{6FDFAE89-E6BF-8068-2401-076B6D7F07A2}"/>
              </a:ext>
            </a:extLst>
          </p:cNvPr>
          <p:cNvPicPr>
            <a:picLocks noChangeAspect="1"/>
          </p:cNvPicPr>
          <p:nvPr/>
        </p:nvPicPr>
        <p:blipFill>
          <a:blip r:embed="rId3"/>
          <a:srcRect/>
          <a:stretch/>
        </p:blipFill>
        <p:spPr>
          <a:xfrm>
            <a:off x="1600200" y="0"/>
            <a:ext cx="5943600" cy="6356228"/>
          </a:xfrm>
          <a:prstGeom prst="rect">
            <a:avLst/>
          </a:prstGeom>
        </p:spPr>
      </p:pic>
    </p:spTree>
    <p:extLst>
      <p:ext uri="{BB962C8B-B14F-4D97-AF65-F5344CB8AC3E}">
        <p14:creationId xmlns:p14="http://schemas.microsoft.com/office/powerpoint/2010/main" val="62863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3712B-CF45-98BB-34A0-CA0B91BADF9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701EA8-BA6E-2701-A01D-064D3014BE8F}"/>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Representative Architecture</a:t>
            </a:r>
          </a:p>
        </p:txBody>
      </p:sp>
      <p:pic>
        <p:nvPicPr>
          <p:cNvPr id="3" name="Picture 2">
            <a:extLst>
              <a:ext uri="{FF2B5EF4-FFF2-40B4-BE49-F238E27FC236}">
                <a16:creationId xmlns:a16="http://schemas.microsoft.com/office/drawing/2014/main" id="{CCC06FC7-A4DB-09C9-C3E8-7827731D93F1}"/>
              </a:ext>
            </a:extLst>
          </p:cNvPr>
          <p:cNvPicPr>
            <a:picLocks noChangeAspect="1"/>
          </p:cNvPicPr>
          <p:nvPr/>
        </p:nvPicPr>
        <p:blipFill>
          <a:blip r:embed="rId3"/>
          <a:srcRect/>
          <a:stretch/>
        </p:blipFill>
        <p:spPr>
          <a:xfrm>
            <a:off x="1600200" y="1495963"/>
            <a:ext cx="5943600" cy="3364302"/>
          </a:xfrm>
          <a:prstGeom prst="rect">
            <a:avLst/>
          </a:prstGeom>
        </p:spPr>
      </p:pic>
    </p:spTree>
    <p:extLst>
      <p:ext uri="{BB962C8B-B14F-4D97-AF65-F5344CB8AC3E}">
        <p14:creationId xmlns:p14="http://schemas.microsoft.com/office/powerpoint/2010/main" val="695705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21FEF-D2B6-71EC-1CDA-6A9088F0055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DB31D5-2F78-C0E5-127E-B982DE3E2551}"/>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Representative Architecture</a:t>
            </a:r>
          </a:p>
        </p:txBody>
      </p:sp>
      <p:pic>
        <p:nvPicPr>
          <p:cNvPr id="3" name="Picture 2">
            <a:extLst>
              <a:ext uri="{FF2B5EF4-FFF2-40B4-BE49-F238E27FC236}">
                <a16:creationId xmlns:a16="http://schemas.microsoft.com/office/drawing/2014/main" id="{0CEB2763-A269-F902-E6C5-8A5EA52D5F84}"/>
              </a:ext>
            </a:extLst>
          </p:cNvPr>
          <p:cNvPicPr>
            <a:picLocks noChangeAspect="1"/>
          </p:cNvPicPr>
          <p:nvPr/>
        </p:nvPicPr>
        <p:blipFill>
          <a:blip r:embed="rId3"/>
          <a:srcRect/>
          <a:stretch/>
        </p:blipFill>
        <p:spPr>
          <a:xfrm>
            <a:off x="1485900" y="30480"/>
            <a:ext cx="6172200" cy="6172200"/>
          </a:xfrm>
          <a:prstGeom prst="rect">
            <a:avLst/>
          </a:prstGeom>
        </p:spPr>
      </p:pic>
    </p:spTree>
    <p:extLst>
      <p:ext uri="{BB962C8B-B14F-4D97-AF65-F5344CB8AC3E}">
        <p14:creationId xmlns:p14="http://schemas.microsoft.com/office/powerpoint/2010/main" val="2931853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7993-536A-3CE5-867F-2905C184A90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5A00613-28D6-52BD-7050-A8E36679BBE0}"/>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Representative Architecture</a:t>
            </a:r>
          </a:p>
        </p:txBody>
      </p:sp>
      <p:pic>
        <p:nvPicPr>
          <p:cNvPr id="3" name="Picture 2">
            <a:extLst>
              <a:ext uri="{FF2B5EF4-FFF2-40B4-BE49-F238E27FC236}">
                <a16:creationId xmlns:a16="http://schemas.microsoft.com/office/drawing/2014/main" id="{C3F70660-5647-5F3B-F951-3C877C5BDED2}"/>
              </a:ext>
            </a:extLst>
          </p:cNvPr>
          <p:cNvPicPr>
            <a:picLocks noChangeAspect="1"/>
          </p:cNvPicPr>
          <p:nvPr/>
        </p:nvPicPr>
        <p:blipFill>
          <a:blip r:embed="rId3"/>
          <a:srcRect/>
          <a:stretch/>
        </p:blipFill>
        <p:spPr>
          <a:xfrm>
            <a:off x="1837131" y="30480"/>
            <a:ext cx="5469737" cy="6172200"/>
          </a:xfrm>
          <a:prstGeom prst="rect">
            <a:avLst/>
          </a:prstGeom>
        </p:spPr>
      </p:pic>
    </p:spTree>
    <p:extLst>
      <p:ext uri="{BB962C8B-B14F-4D97-AF65-F5344CB8AC3E}">
        <p14:creationId xmlns:p14="http://schemas.microsoft.com/office/powerpoint/2010/main" val="1179553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34D0D-2E70-1903-E089-92C411A30FD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505CA13-3D51-5BDA-7E87-394D8DE4E32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Representative Architecture</a:t>
            </a:r>
          </a:p>
        </p:txBody>
      </p:sp>
      <p:pic>
        <p:nvPicPr>
          <p:cNvPr id="3" name="Picture 2">
            <a:extLst>
              <a:ext uri="{FF2B5EF4-FFF2-40B4-BE49-F238E27FC236}">
                <a16:creationId xmlns:a16="http://schemas.microsoft.com/office/drawing/2014/main" id="{AB430C75-409B-D3FE-AF9C-3E643334CF01}"/>
              </a:ext>
            </a:extLst>
          </p:cNvPr>
          <p:cNvPicPr>
            <a:picLocks noChangeAspect="1"/>
          </p:cNvPicPr>
          <p:nvPr/>
        </p:nvPicPr>
        <p:blipFill>
          <a:blip r:embed="rId3"/>
          <a:srcRect/>
          <a:stretch/>
        </p:blipFill>
        <p:spPr>
          <a:xfrm>
            <a:off x="1837131" y="1527185"/>
            <a:ext cx="5469737" cy="3178789"/>
          </a:xfrm>
          <a:prstGeom prst="rect">
            <a:avLst/>
          </a:prstGeom>
        </p:spPr>
      </p:pic>
    </p:spTree>
    <p:extLst>
      <p:ext uri="{BB962C8B-B14F-4D97-AF65-F5344CB8AC3E}">
        <p14:creationId xmlns:p14="http://schemas.microsoft.com/office/powerpoint/2010/main" val="2148756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the request to rezone ±4.82 acres to B-1 and  ±10.0 acres to AR-3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and public waste services for the subject property and shall convey the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a:t>
            </a:r>
          </a:p>
          <a:p>
            <a:pPr marL="0" indent="0">
              <a:buNone/>
            </a:pPr>
            <a:r>
              <a:rPr lang="en-US" sz="1400" dirty="0">
                <a:latin typeface="Bookman Old Style" panose="02050604050505020204" pitchFamily="18" charset="0"/>
              </a:rPr>
              <a:t>4. At the owner’s expense, road improvements shall be made to ensure the impacted intersections shall meet the requirements of the UDC to ensure all impacted intersections meet a Level of Service C.</a:t>
            </a: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F379B-3DB8-F54F-E428-588E74CB122F}"/>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BBE2527D-B9A1-0309-CA1D-64E23C2A35AA}"/>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60E55E22-D7B8-F920-04CB-A59E66DBE30A}"/>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the request to rezone ±4.82 acres to B-1 and  ±10.0 acres to AR-3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5. Service areas and dumpsters shall be visually screened from public view by a six-foot masonry wall with façade materials matching the exterior of the principal structure with black painted metal/steel enclosure doors. Enclosure doors made of wood or chain link are prohibited. </a:t>
            </a:r>
          </a:p>
          <a:p>
            <a:pPr marL="0" indent="0">
              <a:buNone/>
            </a:pPr>
            <a:r>
              <a:rPr lang="en-US" sz="1400" dirty="0">
                <a:latin typeface="Bookman Old Style" panose="02050604050505020204" pitchFamily="18" charset="0"/>
              </a:rPr>
              <a:t>6. The proposed drive-through shall have a stacking lane according to the Institute of Transportation Engineers (ITE) standards to be approved by the Director of Planning and Code Enforcement and the Director of Public Works as part of the Site Development Plan. No parking space shall be allowed that crosses the stacking lane. </a:t>
            </a:r>
          </a:p>
        </p:txBody>
      </p:sp>
      <p:sp>
        <p:nvSpPr>
          <p:cNvPr id="7" name="Text Box 10">
            <a:extLst>
              <a:ext uri="{FF2B5EF4-FFF2-40B4-BE49-F238E27FC236}">
                <a16:creationId xmlns:a16="http://schemas.microsoft.com/office/drawing/2014/main" id="{926190A5-089B-9A15-0F15-321EDAA4BC7C}"/>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E1DEC7C8-160F-8087-99ED-9390F077F14C}"/>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631354"/>
      </p:ext>
    </p:extLst>
  </p:cSld>
  <p:clrMapOvr>
    <a:masterClrMapping/>
  </p:clrMapOvr>
  <p:transition spd="slow">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a:t>
            </a:r>
            <a:r>
              <a:rPr lang="en-US" sz="1400" b="1">
                <a:latin typeface="Bookman Old Style" panose="02050604050505020204" pitchFamily="18" charset="0"/>
              </a:rPr>
              <a:t>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2" y="255494"/>
            <a:ext cx="9143993" cy="5916702"/>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5" y="0"/>
            <a:ext cx="8184762" cy="6324588"/>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9" y="26377"/>
            <a:ext cx="8663340" cy="6403337"/>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7" y="304800"/>
            <a:ext cx="9143981" cy="5916693"/>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1. Rezone ±4.82 acres from AR-3 (Agricultural Residential Three Acre District) to B-1 (General Business District)</a:t>
            </a:r>
          </a:p>
          <a:p>
            <a:pPr marL="0" indent="0">
              <a:buNone/>
            </a:pPr>
            <a:r>
              <a:rPr lang="en-US" sz="2000" dirty="0">
                <a:latin typeface="Bookman Old Style" panose="02050604050505020204" pitchFamily="18" charset="0"/>
              </a:rPr>
              <a:t>2. Rezone ± 10.0 acres from AG (Agricultural District) to AR-3 (Agricultural Residential Three Acre District)</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BF075-3F5C-FE7E-09A0-242C9FDC01B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85FD60-E39D-B474-2663-462A7514C498}"/>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0B7F1B1F-43D2-1B6C-74B1-BEE593FDD16E}"/>
              </a:ext>
            </a:extLst>
          </p:cNvPr>
          <p:cNvPicPr>
            <a:picLocks noChangeAspect="1"/>
          </p:cNvPicPr>
          <p:nvPr/>
        </p:nvPicPr>
        <p:blipFill>
          <a:blip r:embed="rId3"/>
          <a:srcRect/>
          <a:stretch/>
        </p:blipFill>
        <p:spPr>
          <a:xfrm>
            <a:off x="228600" y="0"/>
            <a:ext cx="8686800" cy="6515099"/>
          </a:xfrm>
          <a:prstGeom prst="rect">
            <a:avLst/>
          </a:prstGeom>
        </p:spPr>
      </p:pic>
    </p:spTree>
    <p:extLst>
      <p:ext uri="{BB962C8B-B14F-4D97-AF65-F5344CB8AC3E}">
        <p14:creationId xmlns:p14="http://schemas.microsoft.com/office/powerpoint/2010/main" val="216719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5F73-E707-B9B3-466D-79A52941E6A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99B97C-13E8-0FC3-77BE-2B0F32A9C3D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6EE99436-F978-3E95-3A1B-CF18E9A68639}"/>
              </a:ext>
            </a:extLst>
          </p:cNvPr>
          <p:cNvPicPr>
            <a:picLocks noChangeAspect="1"/>
          </p:cNvPicPr>
          <p:nvPr/>
        </p:nvPicPr>
        <p:blipFill>
          <a:blip r:embed="rId3"/>
          <a:srcRect/>
          <a:stretch/>
        </p:blipFill>
        <p:spPr>
          <a:xfrm>
            <a:off x="0" y="3048"/>
            <a:ext cx="9144000" cy="6096000"/>
          </a:xfrm>
          <a:prstGeom prst="rect">
            <a:avLst/>
          </a:prstGeom>
        </p:spPr>
      </p:pic>
    </p:spTree>
    <p:extLst>
      <p:ext uri="{BB962C8B-B14F-4D97-AF65-F5344CB8AC3E}">
        <p14:creationId xmlns:p14="http://schemas.microsoft.com/office/powerpoint/2010/main" val="1090537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69AD9-CC4D-34B5-825E-C9E32CFE373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55175E7-0432-13B1-7CCC-11C17F05E4B1}"/>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a:extLst>
              <a:ext uri="{FF2B5EF4-FFF2-40B4-BE49-F238E27FC236}">
                <a16:creationId xmlns:a16="http://schemas.microsoft.com/office/drawing/2014/main" id="{39D90FBD-27CC-B3B8-1F39-7932099EFE51}"/>
              </a:ext>
            </a:extLst>
          </p:cNvPr>
          <p:cNvPicPr>
            <a:picLocks noChangeAspect="1"/>
          </p:cNvPicPr>
          <p:nvPr/>
        </p:nvPicPr>
        <p:blipFill>
          <a:blip r:embed="rId3"/>
          <a:srcRect/>
          <a:stretch/>
        </p:blipFill>
        <p:spPr>
          <a:xfrm>
            <a:off x="0" y="3048"/>
            <a:ext cx="9143999" cy="6096000"/>
          </a:xfrm>
          <a:prstGeom prst="rect">
            <a:avLst/>
          </a:prstGeom>
        </p:spPr>
      </p:pic>
    </p:spTree>
    <p:extLst>
      <p:ext uri="{BB962C8B-B14F-4D97-AF65-F5344CB8AC3E}">
        <p14:creationId xmlns:p14="http://schemas.microsoft.com/office/powerpoint/2010/main" val="176473417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58493</TotalTime>
  <Words>569</Words>
  <Application>Microsoft Office PowerPoint</Application>
  <PresentationFormat>On-screen Show (4:3)</PresentationFormat>
  <Paragraphs>42</Paragraphs>
  <Slides>18</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Recorded Plat</vt:lpstr>
      <vt:lpstr>Concept Plan </vt:lpstr>
      <vt:lpstr>Concept Plan </vt:lpstr>
      <vt:lpstr>Concept Plan </vt:lpstr>
      <vt:lpstr>Representative Architecture</vt:lpstr>
      <vt:lpstr>Representative Architecture</vt:lpstr>
      <vt:lpstr>Representative Architecture</vt:lpstr>
      <vt:lpstr>Representative Architecture</vt:lpstr>
      <vt:lpstr>Representative Architecture</vt:lpstr>
      <vt:lpstr>PowerPoint Presentation</vt:lpstr>
      <vt:lpstr>PowerPoint Presentation</vt:lpstr>
      <vt:lpstr>PowerPoint Presentation</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Guy Herring</cp:lastModifiedBy>
  <cp:revision>825</cp:revision>
  <cp:lastPrinted>2020-02-17T21:02:52Z</cp:lastPrinted>
  <dcterms:created xsi:type="dcterms:W3CDTF">2006-05-26T15:38:14Z</dcterms:created>
  <dcterms:modified xsi:type="dcterms:W3CDTF">2026-01-06T18:29:06Z</dcterms:modified>
</cp:coreProperties>
</file>