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87" r:id="rId2"/>
    <p:sldId id="293" r:id="rId3"/>
    <p:sldId id="321" r:id="rId4"/>
    <p:sldId id="278" r:id="rId5"/>
    <p:sldId id="301" r:id="rId6"/>
    <p:sldId id="318" r:id="rId7"/>
    <p:sldId id="336" r:id="rId8"/>
    <p:sldId id="354" r:id="rId9"/>
    <p:sldId id="288"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7" autoAdjust="0"/>
    <p:restoredTop sz="94843" autoAdjust="0"/>
  </p:normalViewPr>
  <p:slideViewPr>
    <p:cSldViewPr showGuides="1">
      <p:cViewPr varScale="1">
        <p:scale>
          <a:sx n="105" d="100"/>
          <a:sy n="105" d="100"/>
        </p:scale>
        <p:origin x="139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130906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C14F-86E5-A5C8-96DC-61CDAE5EF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F0CB-13F8-5F8C-4CB9-A8BAC750F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1B0D65-A253-BF69-404C-3F2D33CE12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CD12B-8D55-0E77-28A6-12DF9891C56B}"/>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9538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9</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3" name="Picture 2">
            <a:extLst>
              <a:ext uri="{FF2B5EF4-FFF2-40B4-BE49-F238E27FC236}">
                <a16:creationId xmlns:a16="http://schemas.microsoft.com/office/drawing/2014/main" id="{1B763DE8-A2C5-4E7A-9913-244238D468F2}"/>
              </a:ext>
            </a:extLst>
          </p:cNvPr>
          <p:cNvPicPr>
            <a:picLocks noChangeAspect="1"/>
          </p:cNvPicPr>
          <p:nvPr/>
        </p:nvPicPr>
        <p:blipFill>
          <a:blip r:embed="rId2"/>
          <a:srcRect/>
          <a:stretch/>
        </p:blipFill>
        <p:spPr>
          <a:xfrm>
            <a:off x="4" y="96175"/>
            <a:ext cx="9143986" cy="5916697"/>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278B7114-EC04-4692-B922-AE279663F1F2}"/>
              </a:ext>
            </a:extLst>
          </p:cNvPr>
          <p:cNvPicPr>
            <a:picLocks noChangeAspect="1"/>
          </p:cNvPicPr>
          <p:nvPr/>
        </p:nvPicPr>
        <p:blipFill>
          <a:blip r:embed="rId2"/>
          <a:srcRect/>
          <a:stretch/>
        </p:blipFill>
        <p:spPr>
          <a:xfrm>
            <a:off x="528920" y="0"/>
            <a:ext cx="8086153" cy="6248391"/>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4" name="Picture 3">
            <a:extLst>
              <a:ext uri="{FF2B5EF4-FFF2-40B4-BE49-F238E27FC236}">
                <a16:creationId xmlns:a16="http://schemas.microsoft.com/office/drawing/2014/main" id="{D2AA4FCC-2A0A-4986-86D1-80A9488F8FEF}"/>
              </a:ext>
            </a:extLst>
          </p:cNvPr>
          <p:cNvPicPr>
            <a:picLocks noChangeAspect="1"/>
          </p:cNvPicPr>
          <p:nvPr/>
        </p:nvPicPr>
        <p:blipFill>
          <a:blip r:embed="rId3"/>
          <a:srcRect/>
          <a:stretch/>
        </p:blipFill>
        <p:spPr>
          <a:xfrm>
            <a:off x="378762" y="49696"/>
            <a:ext cx="8386471" cy="6198695"/>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4C850F56-D7CC-4BA3-BE65-74DBAC1BF9B5}"/>
              </a:ext>
            </a:extLst>
          </p:cNvPr>
          <p:cNvPicPr>
            <a:picLocks noChangeAspect="1"/>
          </p:cNvPicPr>
          <p:nvPr/>
        </p:nvPicPr>
        <p:blipFill>
          <a:blip r:embed="rId2"/>
          <a:srcRect/>
          <a:stretch/>
        </p:blipFill>
        <p:spPr>
          <a:xfrm>
            <a:off x="4" y="304800"/>
            <a:ext cx="9143986" cy="5916697"/>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04800" y="1066800"/>
            <a:ext cx="8610600" cy="5410200"/>
          </a:xfrm>
        </p:spPr>
        <p:txBody>
          <a:bodyPr/>
          <a:lstStyle/>
          <a:p>
            <a:pPr marL="0" indent="0">
              <a:buNone/>
            </a:pPr>
            <a:r>
              <a:rPr lang="en-US" sz="1400" dirty="0">
                <a:latin typeface="Bookman Old Style" panose="02050604050505020204" pitchFamily="18" charset="0"/>
              </a:rPr>
              <a:t>A special exception variance from Oconee County Unified Development Code Article 6 Section 604.01.b, Article 6 Section 609.01.d, and Table 6.1 to reduce the required parking for warehouse space and to eliminate the requirement for curb and gutter in the warehouse portion of the site. The proposed parking space reduction is 63 spaces: or 35% of the required 180 spaces for the proposed 228, 250 square feet of buildings. </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CDF657EA-C430-4F8F-A7F5-730FAEA26EBF}"/>
              </a:ext>
            </a:extLst>
          </p:cNvPr>
          <p:cNvPicPr>
            <a:picLocks noChangeAspect="1"/>
          </p:cNvPicPr>
          <p:nvPr/>
        </p:nvPicPr>
        <p:blipFill>
          <a:blip r:embed="rId3"/>
          <a:srcRect/>
          <a:stretch/>
        </p:blipFill>
        <p:spPr>
          <a:xfrm rot="16200000">
            <a:off x="1686792" y="-619991"/>
            <a:ext cx="5770416" cy="7467599"/>
          </a:xfrm>
          <a:prstGeom prst="rect">
            <a:avLst/>
          </a:prstGeom>
        </p:spPr>
      </p:pic>
    </p:spTree>
    <p:extLst>
      <p:ext uri="{BB962C8B-B14F-4D97-AF65-F5344CB8AC3E}">
        <p14:creationId xmlns:p14="http://schemas.microsoft.com/office/powerpoint/2010/main" val="5625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459D-E93A-1D7C-92F7-7D53502EB0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72DEB9-CC0F-9DAC-AFDF-D025BD6BCF7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4" name="Picture 3">
            <a:extLst>
              <a:ext uri="{FF2B5EF4-FFF2-40B4-BE49-F238E27FC236}">
                <a16:creationId xmlns:a16="http://schemas.microsoft.com/office/drawing/2014/main" id="{877001D6-E22D-06AA-4666-ED85C638949F}"/>
              </a:ext>
            </a:extLst>
          </p:cNvPr>
          <p:cNvPicPr>
            <a:picLocks noChangeAspect="1"/>
          </p:cNvPicPr>
          <p:nvPr/>
        </p:nvPicPr>
        <p:blipFill>
          <a:blip r:embed="rId3"/>
          <a:srcRect/>
          <a:stretch/>
        </p:blipFill>
        <p:spPr>
          <a:xfrm>
            <a:off x="113038" y="-1"/>
            <a:ext cx="9030961" cy="6020641"/>
          </a:xfrm>
          <a:prstGeom prst="rect">
            <a:avLst/>
          </a:prstGeom>
        </p:spPr>
      </p:pic>
    </p:spTree>
    <p:extLst>
      <p:ext uri="{BB962C8B-B14F-4D97-AF65-F5344CB8AC3E}">
        <p14:creationId xmlns:p14="http://schemas.microsoft.com/office/powerpoint/2010/main" val="2020822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Based upon the standards and limitations for special exception variance approval, this request does meet all necessary conditions to grant a special exception variance to the garage setback standards. Should the present request be approved, staff recommends the following conditions to be fulfilled at the owner/developer’s expense.</a:t>
            </a:r>
            <a:br>
              <a:rPr lang="en-US" sz="1400" b="1" dirty="0">
                <a:latin typeface="Bookman Old Style" panose="02050604050505020204" pitchFamily="18" charset="0"/>
              </a:rPr>
            </a:b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variance application and attached hereto. This condition shall not construe approval of any standard that is not in conformity with the Unified Development Code. </a:t>
            </a:r>
          </a:p>
          <a:p>
            <a:pPr marL="0" lvl="0" indent="0">
              <a:buNone/>
            </a:pPr>
            <a:r>
              <a:rPr lang="en-US" sz="1400" dirty="0">
                <a:latin typeface="Bookman Old Style" panose="02050604050505020204" pitchFamily="18" charset="0"/>
              </a:rPr>
              <a:t>2. The owner at their own expense shall construct the improvements required by the County for public water for the subject property and shall convey the same to the County, free of all liens. Said improvements shall include all on-site improvements and such off-site improvements as are required by the County to provide service to subject property.</a:t>
            </a:r>
          </a:p>
          <a:p>
            <a:pPr marL="0" lv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lvl="0" indent="0">
              <a:buNone/>
            </a:pPr>
            <a:r>
              <a:rPr lang="en-US" sz="1400">
                <a:latin typeface="Bookman Old Style" panose="02050604050505020204" pitchFamily="18" charset="0"/>
              </a:rPr>
              <a:t>4. The </a:t>
            </a:r>
            <a:r>
              <a:rPr lang="en-US" sz="1400" dirty="0">
                <a:latin typeface="Bookman Old Style" panose="02050604050505020204" pitchFamily="18" charset="0"/>
              </a:rPr>
              <a:t>applicant shall submit a Field Change along with a revised Hydrology Study for review and approval.</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58446</TotalTime>
  <Words>374</Words>
  <Application>Microsoft Office PowerPoint</Application>
  <PresentationFormat>On-screen Show (4:3)</PresentationFormat>
  <Paragraphs>18</Paragraphs>
  <Slides>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 </vt:lpstr>
      <vt:lpstr>Concept Plan </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Ethan Perry</cp:lastModifiedBy>
  <cp:revision>756</cp:revision>
  <cp:lastPrinted>2020-02-17T21:02:52Z</cp:lastPrinted>
  <dcterms:created xsi:type="dcterms:W3CDTF">2006-05-26T15:38:14Z</dcterms:created>
  <dcterms:modified xsi:type="dcterms:W3CDTF">2026-01-06T17:49:35Z</dcterms:modified>
</cp:coreProperties>
</file>